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43" r:id="rId4"/>
    <p:sldMasterId id="2147483648" r:id="rId5"/>
  </p:sldMasterIdLst>
  <p:notesMasterIdLst>
    <p:notesMasterId r:id="rId15"/>
  </p:notesMasterIdLst>
  <p:sldIdLst>
    <p:sldId id="257" r:id="rId6"/>
    <p:sldId id="262" r:id="rId7"/>
    <p:sldId id="259" r:id="rId8"/>
    <p:sldId id="260" r:id="rId9"/>
    <p:sldId id="263" r:id="rId10"/>
    <p:sldId id="261" r:id="rId11"/>
    <p:sldId id="265" r:id="rId12"/>
    <p:sldId id="266" r:id="rId13"/>
    <p:sldId id="264" r:id="rId14"/>
  </p:sldIdLst>
  <p:sldSz cx="20104100" cy="11309350"/>
  <p:notesSz cx="20104100" cy="113093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7D37800-C346-218C-D264-0EB372065719}" name="Remmelt Brink" initials="RB" userId="35f1e34d47162704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8"/>
    <a:srgbClr val="334E57"/>
    <a:srgbClr val="578494"/>
    <a:srgbClr val="9E66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2AF327-9CDC-48A7-B4D5-65B6BDAB37A0}" v="337" dt="2025-04-08T10:44:28.03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 autoAdjust="0"/>
  </p:normalViewPr>
  <p:slideViewPr>
    <p:cSldViewPr>
      <p:cViewPr>
        <p:scale>
          <a:sx n="80" d="100"/>
          <a:sy n="80" d="100"/>
        </p:scale>
        <p:origin x="576" y="76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-3381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ttero D, Daan" userId="cb16f34d-55aa-410f-8126-b4f7849bae16" providerId="ADAL" clId="{652AF327-9CDC-48A7-B4D5-65B6BDAB37A0}"/>
    <pc:docChg chg="undo custSel modSld">
      <pc:chgData name="Tettero D, Daan" userId="cb16f34d-55aa-410f-8126-b4f7849bae16" providerId="ADAL" clId="{652AF327-9CDC-48A7-B4D5-65B6BDAB37A0}" dt="2025-04-08T10:44:31.099" v="1273" actId="1076"/>
      <pc:docMkLst>
        <pc:docMk/>
      </pc:docMkLst>
      <pc:sldChg chg="addSp delSp modSp mod">
        <pc:chgData name="Tettero D, Daan" userId="cb16f34d-55aa-410f-8126-b4f7849bae16" providerId="ADAL" clId="{652AF327-9CDC-48A7-B4D5-65B6BDAB37A0}" dt="2025-04-08T10:44:31.099" v="1273" actId="1076"/>
        <pc:sldMkLst>
          <pc:docMk/>
          <pc:sldMk cId="4224561003" sldId="257"/>
        </pc:sldMkLst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4224561003" sldId="257"/>
            <ac:spMk id="4" creationId="{19FD6FB5-B95A-DC5B-958E-3CD3C805BCFE}"/>
          </ac:spMkLst>
        </pc:spChg>
        <pc:spChg chg="add del mod">
          <ac:chgData name="Tettero D, Daan" userId="cb16f34d-55aa-410f-8126-b4f7849bae16" providerId="ADAL" clId="{652AF327-9CDC-48A7-B4D5-65B6BDAB37A0}" dt="2025-04-08T10:44:26.183" v="1271" actId="478"/>
          <ac:spMkLst>
            <pc:docMk/>
            <pc:sldMk cId="4224561003" sldId="257"/>
            <ac:spMk id="5" creationId="{5614E629-D1AE-977C-552D-5CB1B29CA644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4224561003" sldId="257"/>
            <ac:spMk id="6" creationId="{4D3D2B35-B4C7-90FF-F188-9BB309F6923B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4224561003" sldId="257"/>
            <ac:spMk id="7" creationId="{B7A45AE8-E0F1-FF4F-C027-864DF34973F6}"/>
          </ac:spMkLst>
        </pc:spChg>
        <pc:picChg chg="add mod ord modCrop">
          <ac:chgData name="Tettero D, Daan" userId="cb16f34d-55aa-410f-8126-b4f7849bae16" providerId="ADAL" clId="{652AF327-9CDC-48A7-B4D5-65B6BDAB37A0}" dt="2025-04-08T10:44:31.099" v="1273" actId="1076"/>
          <ac:picMkLst>
            <pc:docMk/>
            <pc:sldMk cId="4224561003" sldId="257"/>
            <ac:picMk id="3" creationId="{07689A99-9D19-F8B9-6A5B-B01195A1BF51}"/>
          </ac:picMkLst>
        </pc:picChg>
        <pc:picChg chg="del mod modVis">
          <ac:chgData name="Tettero D, Daan" userId="cb16f34d-55aa-410f-8126-b4f7849bae16" providerId="ADAL" clId="{652AF327-9CDC-48A7-B4D5-65B6BDAB37A0}" dt="2025-04-08T10:44:24.194" v="1270" actId="478"/>
          <ac:picMkLst>
            <pc:docMk/>
            <pc:sldMk cId="4224561003" sldId="257"/>
            <ac:picMk id="1026" creationId="{BE6B0870-B977-72AB-7B6B-FA63250AFBFD}"/>
          </ac:picMkLst>
        </pc:picChg>
      </pc:sldChg>
      <pc:sldChg chg="modSp mod">
        <pc:chgData name="Tettero D, Daan" userId="cb16f34d-55aa-410f-8126-b4f7849bae16" providerId="ADAL" clId="{652AF327-9CDC-48A7-B4D5-65B6BDAB37A0}" dt="2025-04-08T10:20:42.358" v="827" actId="1036"/>
        <pc:sldMkLst>
          <pc:docMk/>
          <pc:sldMk cId="174623345" sldId="259"/>
        </pc:sldMkLst>
        <pc:spChg chg="mod">
          <ac:chgData name="Tettero D, Daan" userId="cb16f34d-55aa-410f-8126-b4f7849bae16" providerId="ADAL" clId="{652AF327-9CDC-48A7-B4D5-65B6BDAB37A0}" dt="2025-04-08T10:19:39.499" v="825" actId="20577"/>
          <ac:spMkLst>
            <pc:docMk/>
            <pc:sldMk cId="174623345" sldId="259"/>
            <ac:spMk id="5" creationId="{A268163E-7B7B-4698-8628-7FA13E44D3CB}"/>
          </ac:spMkLst>
        </pc:spChg>
        <pc:spChg chg="mod">
          <ac:chgData name="Tettero D, Daan" userId="cb16f34d-55aa-410f-8126-b4f7849bae16" providerId="ADAL" clId="{652AF327-9CDC-48A7-B4D5-65B6BDAB37A0}" dt="2025-04-08T10:12:33.494" v="392" actId="20577"/>
          <ac:spMkLst>
            <pc:docMk/>
            <pc:sldMk cId="174623345" sldId="259"/>
            <ac:spMk id="6" creationId="{BE6C8D37-C8BF-4329-9339-A210F8C65675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74623345" sldId="259"/>
            <ac:spMk id="14" creationId="{12653B08-BAEC-41BC-A828-B9A547F5EA1F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74623345" sldId="259"/>
            <ac:spMk id="51" creationId="{BABD5CC3-5670-44E6-B9A9-C0D720A5E539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74623345" sldId="259"/>
            <ac:spMk id="118" creationId="{92C5235F-694B-4737-8078-3AC727AEA220}"/>
          </ac:spMkLst>
        </pc:spChg>
        <pc:spChg chg="mod">
          <ac:chgData name="Tettero D, Daan" userId="cb16f34d-55aa-410f-8126-b4f7849bae16" providerId="ADAL" clId="{652AF327-9CDC-48A7-B4D5-65B6BDAB37A0}" dt="2025-04-08T10:13:40.533" v="579" actId="20577"/>
          <ac:spMkLst>
            <pc:docMk/>
            <pc:sldMk cId="174623345" sldId="259"/>
            <ac:spMk id="122" creationId="{20DCCC31-54C8-4522-BF6E-358C6C0EBB2A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74623345" sldId="259"/>
            <ac:spMk id="153" creationId="{89710DAE-F4AB-488B-941A-33BC0FD44126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74623345" sldId="259"/>
            <ac:spMk id="154" creationId="{CE15C9F9-1397-4953-80F0-9FC420C887DD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74623345" sldId="259"/>
            <ac:spMk id="164" creationId="{EBAFE3BD-6E3B-4C62-8E1D-D3F960936FDB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74623345" sldId="259"/>
            <ac:spMk id="171" creationId="{484EE959-C3C4-4E69-A735-A452A56E8B36}"/>
          </ac:spMkLst>
        </pc:spChg>
        <pc:spChg chg="mod">
          <ac:chgData name="Tettero D, Daan" userId="cb16f34d-55aa-410f-8126-b4f7849bae16" providerId="ADAL" clId="{652AF327-9CDC-48A7-B4D5-65B6BDAB37A0}" dt="2025-04-08T10:13:27.283" v="552" actId="20577"/>
          <ac:spMkLst>
            <pc:docMk/>
            <pc:sldMk cId="174623345" sldId="259"/>
            <ac:spMk id="172" creationId="{D66C34C2-34B6-4190-9083-E11121A843D0}"/>
          </ac:spMkLst>
        </pc:spChg>
        <pc:spChg chg="mod">
          <ac:chgData name="Tettero D, Daan" userId="cb16f34d-55aa-410f-8126-b4f7849bae16" providerId="ADAL" clId="{652AF327-9CDC-48A7-B4D5-65B6BDAB37A0}" dt="2025-04-08T10:13:31.253" v="558" actId="20577"/>
          <ac:spMkLst>
            <pc:docMk/>
            <pc:sldMk cId="174623345" sldId="259"/>
            <ac:spMk id="176" creationId="{F809CA31-01F9-4B08-9B58-64B223F428CB}"/>
          </ac:spMkLst>
        </pc:spChg>
        <pc:spChg chg="mod">
          <ac:chgData name="Tettero D, Daan" userId="cb16f34d-55aa-410f-8126-b4f7849bae16" providerId="ADAL" clId="{652AF327-9CDC-48A7-B4D5-65B6BDAB37A0}" dt="2025-04-08T10:13:34.723" v="568" actId="20577"/>
          <ac:spMkLst>
            <pc:docMk/>
            <pc:sldMk cId="174623345" sldId="259"/>
            <ac:spMk id="177" creationId="{A02894CA-C9F7-4307-B7BB-CC57FB8C5E84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74623345" sldId="259"/>
            <ac:spMk id="178" creationId="{47E58EFB-3E99-4BDC-9E76-686ADD252EE1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74623345" sldId="259"/>
            <ac:spMk id="179" creationId="{FE3033D8-C4A7-405E-B800-0A4BEFA09017}"/>
          </ac:spMkLst>
        </pc:spChg>
        <pc:spChg chg="mod">
          <ac:chgData name="Tettero D, Daan" userId="cb16f34d-55aa-410f-8126-b4f7849bae16" providerId="ADAL" clId="{652AF327-9CDC-48A7-B4D5-65B6BDAB37A0}" dt="2025-04-08T10:13:47.579" v="589" actId="20577"/>
          <ac:spMkLst>
            <pc:docMk/>
            <pc:sldMk cId="174623345" sldId="259"/>
            <ac:spMk id="180" creationId="{3A5D213E-10F4-40B9-8B92-CF2F7264397D}"/>
          </ac:spMkLst>
        </pc:spChg>
        <pc:grpChg chg="mod">
          <ac:chgData name="Tettero D, Daan" userId="cb16f34d-55aa-410f-8126-b4f7849bae16" providerId="ADAL" clId="{652AF327-9CDC-48A7-B4D5-65B6BDAB37A0}" dt="2025-04-08T10:20:42.358" v="827" actId="1036"/>
          <ac:grpSpMkLst>
            <pc:docMk/>
            <pc:sldMk cId="174623345" sldId="259"/>
            <ac:grpSpMk id="82" creationId="{30E691F1-774B-4F57-A6AC-35F10B13C3CF}"/>
          </ac:grpSpMkLst>
        </pc:grpChg>
        <pc:grpChg chg="mod">
          <ac:chgData name="Tettero D, Daan" userId="cb16f34d-55aa-410f-8126-b4f7849bae16" providerId="ADAL" clId="{652AF327-9CDC-48A7-B4D5-65B6BDAB37A0}" dt="2025-04-08T10:20:39.538" v="826" actId="1036"/>
          <ac:grpSpMkLst>
            <pc:docMk/>
            <pc:sldMk cId="174623345" sldId="259"/>
            <ac:grpSpMk id="169" creationId="{0BA52B08-86D9-40C0-A431-7EA68C88F361}"/>
          </ac:grpSpMkLst>
        </pc:grpChg>
      </pc:sldChg>
      <pc:sldChg chg="modSp mod">
        <pc:chgData name="Tettero D, Daan" userId="cb16f34d-55aa-410f-8126-b4f7849bae16" providerId="ADAL" clId="{652AF327-9CDC-48A7-B4D5-65B6BDAB37A0}" dt="2025-04-08T10:18:58.099" v="812" actId="790"/>
        <pc:sldMkLst>
          <pc:docMk/>
          <pc:sldMk cId="2885535047" sldId="260"/>
        </pc:sldMkLst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3" creationId="{D77ED973-B49D-2A12-A9B9-F5EDB2E67F36}"/>
          </ac:spMkLst>
        </pc:spChg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5" creationId="{A268163E-7B7B-4698-8628-7FA13E44D3CB}"/>
          </ac:spMkLst>
        </pc:spChg>
        <pc:spChg chg="mod">
          <ac:chgData name="Tettero D, Daan" userId="cb16f34d-55aa-410f-8126-b4f7849bae16" providerId="ADAL" clId="{652AF327-9CDC-48A7-B4D5-65B6BDAB37A0}" dt="2025-04-08T10:16:45.421" v="605" actId="20577"/>
          <ac:spMkLst>
            <pc:docMk/>
            <pc:sldMk cId="2885535047" sldId="260"/>
            <ac:spMk id="6" creationId="{BE6C8D37-C8BF-4329-9339-A210F8C65675}"/>
          </ac:spMkLst>
        </pc:spChg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13" creationId="{4CB72E73-7109-4175-AAD4-F541362B6FD6}"/>
          </ac:spMkLst>
        </pc:spChg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14" creationId="{12653B08-BAEC-41BC-A828-B9A547F5EA1F}"/>
          </ac:spMkLst>
        </pc:spChg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83" creationId="{B74D0E2C-D290-4C9E-997F-CE4ACE9F0EBD}"/>
          </ac:spMkLst>
        </pc:spChg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84" creationId="{3E98A056-BB29-41D1-A2C1-A741C16E0365}"/>
          </ac:spMkLst>
        </pc:spChg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152" creationId="{C087688D-F4D9-4EAC-82F5-2E2DF0045B5B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2885535047" sldId="260"/>
            <ac:spMk id="168" creationId="{0A5605F2-15DD-4F56-81E6-45B7FDC39609}"/>
          </ac:spMkLst>
        </pc:spChg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189" creationId="{EDCB2FB1-88EA-439E-9D17-C82364642CF3}"/>
          </ac:spMkLst>
        </pc:spChg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190" creationId="{4E922586-E4CD-4166-935C-6FC1BF848DCC}"/>
          </ac:spMkLst>
        </pc:spChg>
        <pc:spChg chg="mod">
          <ac:chgData name="Tettero D, Daan" userId="cb16f34d-55aa-410f-8126-b4f7849bae16" providerId="ADAL" clId="{652AF327-9CDC-48A7-B4D5-65B6BDAB37A0}" dt="2025-04-08T10:18:31.745" v="771" actId="20577"/>
          <ac:spMkLst>
            <pc:docMk/>
            <pc:sldMk cId="2885535047" sldId="260"/>
            <ac:spMk id="192" creationId="{AF087AA0-661C-4A36-82A2-E0BF993D9057}"/>
          </ac:spMkLst>
        </pc:spChg>
        <pc:spChg chg="mod">
          <ac:chgData name="Tettero D, Daan" userId="cb16f34d-55aa-410f-8126-b4f7849bae16" providerId="ADAL" clId="{652AF327-9CDC-48A7-B4D5-65B6BDAB37A0}" dt="2025-04-08T10:18:34.120" v="777" actId="20577"/>
          <ac:spMkLst>
            <pc:docMk/>
            <pc:sldMk cId="2885535047" sldId="260"/>
            <ac:spMk id="193" creationId="{82433649-0FF7-4D6E-99A5-97AE1567D67E}"/>
          </ac:spMkLst>
        </pc:spChg>
        <pc:spChg chg="mod">
          <ac:chgData name="Tettero D, Daan" userId="cb16f34d-55aa-410f-8126-b4f7849bae16" providerId="ADAL" clId="{652AF327-9CDC-48A7-B4D5-65B6BDAB37A0}" dt="2025-04-08T10:18:26.200" v="764" actId="20577"/>
          <ac:spMkLst>
            <pc:docMk/>
            <pc:sldMk cId="2885535047" sldId="260"/>
            <ac:spMk id="194" creationId="{8E915B50-19AB-4105-BCF3-7DCC1DB87BA9}"/>
          </ac:spMkLst>
        </pc:spChg>
        <pc:spChg chg="mod">
          <ac:chgData name="Tettero D, Daan" userId="cb16f34d-55aa-410f-8126-b4f7849bae16" providerId="ADAL" clId="{652AF327-9CDC-48A7-B4D5-65B6BDAB37A0}" dt="2025-04-08T10:18:29.150" v="769" actId="20577"/>
          <ac:spMkLst>
            <pc:docMk/>
            <pc:sldMk cId="2885535047" sldId="260"/>
            <ac:spMk id="195" creationId="{51F2A466-1493-4813-A9E6-1641642B3622}"/>
          </ac:spMkLst>
        </pc:spChg>
        <pc:spChg chg="mod">
          <ac:chgData name="Tettero D, Daan" userId="cb16f34d-55aa-410f-8126-b4f7849bae16" providerId="ADAL" clId="{652AF327-9CDC-48A7-B4D5-65B6BDAB37A0}" dt="2025-04-08T10:18:37.660" v="787" actId="20577"/>
          <ac:spMkLst>
            <pc:docMk/>
            <pc:sldMk cId="2885535047" sldId="260"/>
            <ac:spMk id="196" creationId="{92DF43C2-0FBD-493D-9D8E-DB8905391BD2}"/>
          </ac:spMkLst>
        </pc:spChg>
        <pc:spChg chg="mod">
          <ac:chgData name="Tettero D, Daan" userId="cb16f34d-55aa-410f-8126-b4f7849bae16" providerId="ADAL" clId="{652AF327-9CDC-48A7-B4D5-65B6BDAB37A0}" dt="2025-04-08T10:18:40.865" v="793" actId="20577"/>
          <ac:spMkLst>
            <pc:docMk/>
            <pc:sldMk cId="2885535047" sldId="260"/>
            <ac:spMk id="197" creationId="{71AE4C7A-337F-47D6-96F5-AC6DA6482370}"/>
          </ac:spMkLst>
        </pc:spChg>
        <pc:spChg chg="mod">
          <ac:chgData name="Tettero D, Daan" userId="cb16f34d-55aa-410f-8126-b4f7849bae16" providerId="ADAL" clId="{652AF327-9CDC-48A7-B4D5-65B6BDAB37A0}" dt="2025-04-08T10:18:58.099" v="812" actId="790"/>
          <ac:spMkLst>
            <pc:docMk/>
            <pc:sldMk cId="2885535047" sldId="260"/>
            <ac:spMk id="198" creationId="{F115566B-B6D0-45E6-B42B-20F3F3D0B82A}"/>
          </ac:spMkLst>
        </pc:spChg>
      </pc:sldChg>
      <pc:sldChg chg="delSp modSp mod delAnim modAnim">
        <pc:chgData name="Tettero D, Daan" userId="cb16f34d-55aa-410f-8126-b4f7849bae16" providerId="ADAL" clId="{652AF327-9CDC-48A7-B4D5-65B6BDAB37A0}" dt="2025-04-08T10:29:15.334" v="1162" actId="20577"/>
        <pc:sldMkLst>
          <pc:docMk/>
          <pc:sldMk cId="124634009" sldId="261"/>
        </pc:sldMkLst>
        <pc:spChg chg="mod">
          <ac:chgData name="Tettero D, Daan" userId="cb16f34d-55aa-410f-8126-b4f7849bae16" providerId="ADAL" clId="{652AF327-9CDC-48A7-B4D5-65B6BDAB37A0}" dt="2025-04-08T10:29:15.334" v="1162" actId="20577"/>
          <ac:spMkLst>
            <pc:docMk/>
            <pc:sldMk cId="124634009" sldId="261"/>
            <ac:spMk id="5" creationId="{6EFEDD79-3D7D-423D-BE69-97AFED1D2B1A}"/>
          </ac:spMkLst>
        </pc:spChg>
        <pc:spChg chg="mod">
          <ac:chgData name="Tettero D, Daan" userId="cb16f34d-55aa-410f-8126-b4f7849bae16" providerId="ADAL" clId="{652AF327-9CDC-48A7-B4D5-65B6BDAB37A0}" dt="2025-04-08T10:23:01.007" v="903" actId="20577"/>
          <ac:spMkLst>
            <pc:docMk/>
            <pc:sldMk cId="124634009" sldId="261"/>
            <ac:spMk id="6" creationId="{3DEBFE74-FE10-4D3C-855B-BD744386CA4C}"/>
          </ac:spMkLst>
        </pc:spChg>
        <pc:spChg chg="del mod">
          <ac:chgData name="Tettero D, Daan" userId="cb16f34d-55aa-410f-8126-b4f7849bae16" providerId="ADAL" clId="{652AF327-9CDC-48A7-B4D5-65B6BDAB37A0}" dt="2025-04-08T10:22:30.237" v="829" actId="478"/>
          <ac:spMkLst>
            <pc:docMk/>
            <pc:sldMk cId="124634009" sldId="261"/>
            <ac:spMk id="7" creationId="{C5F5ADAA-F052-4034-8E56-BA7BE407FF60}"/>
          </ac:spMkLst>
        </pc:spChg>
        <pc:spChg chg="del mod">
          <ac:chgData name="Tettero D, Daan" userId="cb16f34d-55aa-410f-8126-b4f7849bae16" providerId="ADAL" clId="{652AF327-9CDC-48A7-B4D5-65B6BDAB37A0}" dt="2025-04-08T10:22:31.067" v="830" actId="478"/>
          <ac:spMkLst>
            <pc:docMk/>
            <pc:sldMk cId="124634009" sldId="261"/>
            <ac:spMk id="9" creationId="{2A658248-5313-465F-B12E-28DD9B8BE409}"/>
          </ac:spMkLst>
        </pc:spChg>
        <pc:spChg chg="del mod">
          <ac:chgData name="Tettero D, Daan" userId="cb16f34d-55aa-410f-8126-b4f7849bae16" providerId="ADAL" clId="{652AF327-9CDC-48A7-B4D5-65B6BDAB37A0}" dt="2025-04-08T10:22:29.467" v="828" actId="478"/>
          <ac:spMkLst>
            <pc:docMk/>
            <pc:sldMk cId="124634009" sldId="261"/>
            <ac:spMk id="10" creationId="{E051FB7B-1DA1-409A-95B3-002D0E4B41EB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124634009" sldId="261"/>
            <ac:spMk id="12" creationId="{C906F69D-AC09-E305-EB79-4AD421B7C4F4}"/>
          </ac:spMkLst>
        </pc:spChg>
      </pc:sldChg>
      <pc:sldChg chg="modSp mod">
        <pc:chgData name="Tettero D, Daan" userId="cb16f34d-55aa-410f-8126-b4f7849bae16" providerId="ADAL" clId="{652AF327-9CDC-48A7-B4D5-65B6BDAB37A0}" dt="2025-04-08T10:35:12.790" v="1246" actId="20577"/>
        <pc:sldMkLst>
          <pc:docMk/>
          <pc:sldMk cId="3762682582" sldId="262"/>
        </pc:sldMkLst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3762682582" sldId="262"/>
            <ac:spMk id="2" creationId="{8B6B3994-2754-E975-E631-2F3BD4A2D772}"/>
          </ac:spMkLst>
        </pc:spChg>
        <pc:spChg chg="mod">
          <ac:chgData name="Tettero D, Daan" userId="cb16f34d-55aa-410f-8126-b4f7849bae16" providerId="ADAL" clId="{652AF327-9CDC-48A7-B4D5-65B6BDAB37A0}" dt="2025-04-08T10:35:12.790" v="1246" actId="20577"/>
          <ac:spMkLst>
            <pc:docMk/>
            <pc:sldMk cId="3762682582" sldId="262"/>
            <ac:spMk id="3" creationId="{2C336BDD-F35A-5C5E-EA71-4653208662A1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3762682582" sldId="262"/>
            <ac:spMk id="4" creationId="{B80088AC-6A0D-E2F2-2F5A-D0436270E57C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3762682582" sldId="262"/>
            <ac:spMk id="5" creationId="{7322EDBB-5959-8B76-FA7F-F49A95E8F8F4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3762682582" sldId="262"/>
            <ac:spMk id="7" creationId="{45B0EF87-975C-231D-6F69-7B349572F56B}"/>
          </ac:spMkLst>
        </pc:spChg>
      </pc:sldChg>
      <pc:sldChg chg="modSp mod">
        <pc:chgData name="Tettero D, Daan" userId="cb16f34d-55aa-410f-8126-b4f7849bae16" providerId="ADAL" clId="{652AF327-9CDC-48A7-B4D5-65B6BDAB37A0}" dt="2025-04-08T10:25:35.545" v="971" actId="208"/>
        <pc:sldMkLst>
          <pc:docMk/>
          <pc:sldMk cId="3346779141" sldId="263"/>
        </pc:sldMkLst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3346779141" sldId="263"/>
            <ac:spMk id="2" creationId="{152EA228-35DD-9776-0710-BE3748E1A855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3346779141" sldId="263"/>
            <ac:spMk id="3" creationId="{9EE51419-924C-8F71-6ACA-7A7C56B38443}"/>
          </ac:spMkLst>
        </pc:spChg>
        <pc:spChg chg="mod">
          <ac:chgData name="Tettero D, Daan" userId="cb16f34d-55aa-410f-8126-b4f7849bae16" providerId="ADAL" clId="{652AF327-9CDC-48A7-B4D5-65B6BDAB37A0}" dt="2025-04-08T10:23:45.816" v="916" actId="20577"/>
          <ac:spMkLst>
            <pc:docMk/>
            <pc:sldMk cId="3346779141" sldId="263"/>
            <ac:spMk id="7" creationId="{9FFC24F7-EC79-FDF1-29DE-FC7B65A801EB}"/>
          </ac:spMkLst>
        </pc:spChg>
        <pc:spChg chg="mod">
          <ac:chgData name="Tettero D, Daan" userId="cb16f34d-55aa-410f-8126-b4f7849bae16" providerId="ADAL" clId="{652AF327-9CDC-48A7-B4D5-65B6BDAB37A0}" dt="2025-04-08T10:24:22.016" v="970" actId="20577"/>
          <ac:spMkLst>
            <pc:docMk/>
            <pc:sldMk cId="3346779141" sldId="263"/>
            <ac:spMk id="8" creationId="{A210D772-971C-BE97-CEE3-1D297F1EF831}"/>
          </ac:spMkLst>
        </pc:spChg>
        <pc:spChg chg="mod">
          <ac:chgData name="Tettero D, Daan" userId="cb16f34d-55aa-410f-8126-b4f7849bae16" providerId="ADAL" clId="{652AF327-9CDC-48A7-B4D5-65B6BDAB37A0}" dt="2025-04-08T10:25:35.545" v="971" actId="208"/>
          <ac:spMkLst>
            <pc:docMk/>
            <pc:sldMk cId="3346779141" sldId="263"/>
            <ac:spMk id="9" creationId="{CD169E35-3C6A-2EFB-AF2D-3F4690868CAF}"/>
          </ac:spMkLst>
        </pc:spChg>
      </pc:sldChg>
      <pc:sldChg chg="modSp mod">
        <pc:chgData name="Tettero D, Daan" userId="cb16f34d-55aa-410f-8126-b4f7849bae16" providerId="ADAL" clId="{652AF327-9CDC-48A7-B4D5-65B6BDAB37A0}" dt="2025-04-08T10:15:10.798" v="590" actId="790"/>
        <pc:sldMkLst>
          <pc:docMk/>
          <pc:sldMk cId="2751231658" sldId="264"/>
        </pc:sldMkLst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2751231658" sldId="264"/>
            <ac:spMk id="2" creationId="{A9C86F38-1D04-99B1-D4E6-ADA65913C610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2751231658" sldId="264"/>
            <ac:spMk id="3" creationId="{E1A98069-72C0-E34E-8E12-C2C608EAB5D7}"/>
          </ac:spMkLst>
        </pc:spChg>
      </pc:sldChg>
      <pc:sldChg chg="modSp mod">
        <pc:chgData name="Tettero D, Daan" userId="cb16f34d-55aa-410f-8126-b4f7849bae16" providerId="ADAL" clId="{652AF327-9CDC-48A7-B4D5-65B6BDAB37A0}" dt="2025-04-08T10:36:04.937" v="1247" actId="20577"/>
        <pc:sldMkLst>
          <pc:docMk/>
          <pc:sldMk cId="2546991243" sldId="265"/>
        </pc:sldMkLst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2546991243" sldId="265"/>
            <ac:spMk id="4" creationId="{0EBDB2BD-1A21-5524-D91E-26A85D18B98C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2546991243" sldId="265"/>
            <ac:spMk id="5" creationId="{DEEF27F1-8C20-2AE8-A667-B1153270DC7F}"/>
          </ac:spMkLst>
        </pc:spChg>
        <pc:spChg chg="mod">
          <ac:chgData name="Tettero D, Daan" userId="cb16f34d-55aa-410f-8126-b4f7849bae16" providerId="ADAL" clId="{652AF327-9CDC-48A7-B4D5-65B6BDAB37A0}" dt="2025-04-08T10:29:42.563" v="1179" actId="20577"/>
          <ac:spMkLst>
            <pc:docMk/>
            <pc:sldMk cId="2546991243" sldId="265"/>
            <ac:spMk id="9" creationId="{A8572D05-F64E-FC19-7D91-793A6284A22C}"/>
          </ac:spMkLst>
        </pc:spChg>
        <pc:spChg chg="mod">
          <ac:chgData name="Tettero D, Daan" userId="cb16f34d-55aa-410f-8126-b4f7849bae16" providerId="ADAL" clId="{652AF327-9CDC-48A7-B4D5-65B6BDAB37A0}" dt="2025-04-08T10:36:04.937" v="1247" actId="20577"/>
          <ac:spMkLst>
            <pc:docMk/>
            <pc:sldMk cId="2546991243" sldId="265"/>
            <ac:spMk id="10" creationId="{27019E06-126B-3EC6-A7ED-362F86124115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2546991243" sldId="265"/>
            <ac:spMk id="11" creationId="{0D7505AC-7903-B676-E0D6-789BCB21E21E}"/>
          </ac:spMkLst>
        </pc:spChg>
      </pc:sldChg>
      <pc:sldChg chg="modSp mod">
        <pc:chgData name="Tettero D, Daan" userId="cb16f34d-55aa-410f-8126-b4f7849bae16" providerId="ADAL" clId="{652AF327-9CDC-48A7-B4D5-65B6BDAB37A0}" dt="2025-04-08T10:40:01.482" v="1255"/>
        <pc:sldMkLst>
          <pc:docMk/>
          <pc:sldMk cId="42372858" sldId="266"/>
        </pc:sldMkLst>
        <pc:spChg chg="mod">
          <ac:chgData name="Tettero D, Daan" userId="cb16f34d-55aa-410f-8126-b4f7849bae16" providerId="ADAL" clId="{652AF327-9CDC-48A7-B4D5-65B6BDAB37A0}" dt="2025-04-08T10:30:47.872" v="1188" actId="20577"/>
          <ac:spMkLst>
            <pc:docMk/>
            <pc:sldMk cId="42372858" sldId="266"/>
            <ac:spMk id="2" creationId="{91D59CE4-54B0-BAB3-4133-1DFFF124A365}"/>
          </ac:spMkLst>
        </pc:spChg>
        <pc:spChg chg="mod">
          <ac:chgData name="Tettero D, Daan" userId="cb16f34d-55aa-410f-8126-b4f7849bae16" providerId="ADAL" clId="{652AF327-9CDC-48A7-B4D5-65B6BDAB37A0}" dt="2025-04-08T10:37:52.898" v="1248" actId="207"/>
          <ac:spMkLst>
            <pc:docMk/>
            <pc:sldMk cId="42372858" sldId="266"/>
            <ac:spMk id="3" creationId="{E9CD2651-1A52-CDF2-3758-8D5FA85EED64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42372858" sldId="266"/>
            <ac:spMk id="4" creationId="{B6FFE849-B11B-E609-3907-C4777C2E3BE6}"/>
          </ac:spMkLst>
        </pc:spChg>
        <pc:spChg chg="mod">
          <ac:chgData name="Tettero D, Daan" userId="cb16f34d-55aa-410f-8126-b4f7849bae16" providerId="ADAL" clId="{652AF327-9CDC-48A7-B4D5-65B6BDAB37A0}" dt="2025-04-08T10:15:10.798" v="590" actId="790"/>
          <ac:spMkLst>
            <pc:docMk/>
            <pc:sldMk cId="42372858" sldId="266"/>
            <ac:spMk id="5" creationId="{583FB104-1732-EA4F-E604-92BC1CD7866F}"/>
          </ac:spMkLst>
        </pc:spChg>
        <pc:picChg chg="mod">
          <ac:chgData name="Tettero D, Daan" userId="cb16f34d-55aa-410f-8126-b4f7849bae16" providerId="ADAL" clId="{652AF327-9CDC-48A7-B4D5-65B6BDAB37A0}" dt="2025-04-08T10:40:01.482" v="1255"/>
          <ac:picMkLst>
            <pc:docMk/>
            <pc:sldMk cId="42372858" sldId="266"/>
            <ac:picMk id="1026" creationId="{9210D11B-AB6D-674E-121C-B9C0F9D6312A}"/>
          </ac:picMkLst>
        </pc:picChg>
      </pc:sldChg>
    </pc:docChg>
  </pc:docChgLst>
  <pc:docChgLst>
    <pc:chgData name="Tettero D, Daan" userId="cb16f34d-55aa-410f-8126-b4f7849bae16" providerId="ADAL" clId="{AB7A1E16-95F6-4FCE-9054-7E40ABBA0D1E}"/>
    <pc:docChg chg="undo custSel addSld delSld modSld addMainMaster modMainMaster">
      <pc:chgData name="Tettero D, Daan" userId="cb16f34d-55aa-410f-8126-b4f7849bae16" providerId="ADAL" clId="{AB7A1E16-95F6-4FCE-9054-7E40ABBA0D1E}" dt="2025-03-14T14:31:15.352" v="1081" actId="1076"/>
      <pc:docMkLst>
        <pc:docMk/>
      </pc:docMkLst>
      <pc:sldChg chg="addSp modSp mod">
        <pc:chgData name="Tettero D, Daan" userId="cb16f34d-55aa-410f-8126-b4f7849bae16" providerId="ADAL" clId="{AB7A1E16-95F6-4FCE-9054-7E40ABBA0D1E}" dt="2025-03-12T14:21:46.924" v="136" actId="13244"/>
        <pc:sldMkLst>
          <pc:docMk/>
          <pc:sldMk cId="4224561003" sldId="257"/>
        </pc:sldMkLst>
        <pc:spChg chg="mod">
          <ac:chgData name="Tettero D, Daan" userId="cb16f34d-55aa-410f-8126-b4f7849bae16" providerId="ADAL" clId="{AB7A1E16-95F6-4FCE-9054-7E40ABBA0D1E}" dt="2025-03-12T14:00:26.434" v="27" actId="207"/>
          <ac:spMkLst>
            <pc:docMk/>
            <pc:sldMk cId="4224561003" sldId="257"/>
            <ac:spMk id="6" creationId="{4D3D2B35-B4C7-90FF-F188-9BB309F6923B}"/>
          </ac:spMkLst>
        </pc:spChg>
        <pc:cxnChg chg="add mod ord">
          <ac:chgData name="Tettero D, Daan" userId="cb16f34d-55aa-410f-8126-b4f7849bae16" providerId="ADAL" clId="{AB7A1E16-95F6-4FCE-9054-7E40ABBA0D1E}" dt="2025-03-12T14:21:46.924" v="136" actId="13244"/>
          <ac:cxnSpMkLst>
            <pc:docMk/>
            <pc:sldMk cId="4224561003" sldId="257"/>
            <ac:cxnSpMk id="13" creationId="{90FEF318-ECE8-3F21-8603-756FAFA35DCD}"/>
          </ac:cxnSpMkLst>
        </pc:cxnChg>
      </pc:sldChg>
      <pc:sldChg chg="addSp delSp modSp new del mod modAnim">
        <pc:chgData name="Tettero D, Daan" userId="cb16f34d-55aa-410f-8126-b4f7849bae16" providerId="ADAL" clId="{AB7A1E16-95F6-4FCE-9054-7E40ABBA0D1E}" dt="2025-03-12T14:02:40.865" v="54" actId="47"/>
        <pc:sldMkLst>
          <pc:docMk/>
          <pc:sldMk cId="2612474833" sldId="258"/>
        </pc:sldMkLst>
      </pc:sldChg>
      <pc:sldChg chg="addSp delSp modSp add del mod">
        <pc:chgData name="Tettero D, Daan" userId="cb16f34d-55aa-410f-8126-b4f7849bae16" providerId="ADAL" clId="{AB7A1E16-95F6-4FCE-9054-7E40ABBA0D1E}" dt="2025-03-14T14:22:32.705" v="995" actId="1038"/>
        <pc:sldMkLst>
          <pc:docMk/>
          <pc:sldMk cId="174623345" sldId="259"/>
        </pc:sldMkLst>
        <pc:spChg chg="add mod ord">
          <ac:chgData name="Tettero D, Daan" userId="cb16f34d-55aa-410f-8126-b4f7849bae16" providerId="ADAL" clId="{AB7A1E16-95F6-4FCE-9054-7E40ABBA0D1E}" dt="2025-03-14T14:22:32.705" v="995" actId="1038"/>
          <ac:spMkLst>
            <pc:docMk/>
            <pc:sldMk cId="174623345" sldId="259"/>
            <ac:spMk id="2" creationId="{2B2D332F-60CC-BF75-97F3-1654E5A82A9D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5" creationId="{A268163E-7B7B-4698-8628-7FA13E44D3CB}"/>
          </ac:spMkLst>
        </pc:spChg>
        <pc:spChg chg="mod">
          <ac:chgData name="Tettero D, Daan" userId="cb16f34d-55aa-410f-8126-b4f7849bae16" providerId="ADAL" clId="{AB7A1E16-95F6-4FCE-9054-7E40ABBA0D1E}" dt="2025-03-12T14:05:21.871" v="95" actId="403"/>
          <ac:spMkLst>
            <pc:docMk/>
            <pc:sldMk cId="174623345" sldId="259"/>
            <ac:spMk id="6" creationId="{BE6C8D37-C8BF-4329-9339-A210F8C65675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83" creationId="{B74D0E2C-D290-4C9E-997F-CE4ACE9F0EBD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84" creationId="{3E98A056-BB29-41D1-A2C1-A741C16E0365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117" creationId="{0D3E2A53-412E-448C-87CC-1309A10FC918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122" creationId="{20DCCC31-54C8-4522-BF6E-358C6C0EBB2A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153" creationId="{89710DAE-F4AB-488B-941A-33BC0FD44126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172" creationId="{D66C34C2-34B6-4190-9083-E11121A843D0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176" creationId="{F809CA31-01F9-4B08-9B58-64B223F428CB}"/>
          </ac:spMkLst>
        </pc:spChg>
        <pc:spChg chg="mod">
          <ac:chgData name="Tettero D, Daan" userId="cb16f34d-55aa-410f-8126-b4f7849bae16" providerId="ADAL" clId="{AB7A1E16-95F6-4FCE-9054-7E40ABBA0D1E}" dt="2025-03-12T14:05:37.098" v="99" actId="404"/>
          <ac:spMkLst>
            <pc:docMk/>
            <pc:sldMk cId="174623345" sldId="259"/>
            <ac:spMk id="178" creationId="{47E58EFB-3E99-4BDC-9E76-686ADD252EE1}"/>
          </ac:spMkLst>
        </pc:spChg>
        <pc:spChg chg="mod">
          <ac:chgData name="Tettero D, Daan" userId="cb16f34d-55aa-410f-8126-b4f7849bae16" providerId="ADAL" clId="{AB7A1E16-95F6-4FCE-9054-7E40ABBA0D1E}" dt="2025-03-12T14:05:37.098" v="99" actId="404"/>
          <ac:spMkLst>
            <pc:docMk/>
            <pc:sldMk cId="174623345" sldId="259"/>
            <ac:spMk id="179" creationId="{FE3033D8-C4A7-405E-B800-0A4BEFA09017}"/>
          </ac:spMkLst>
        </pc:spChg>
        <pc:spChg chg="mod">
          <ac:chgData name="Tettero D, Daan" userId="cb16f34d-55aa-410f-8126-b4f7849bae16" providerId="ADAL" clId="{AB7A1E16-95F6-4FCE-9054-7E40ABBA0D1E}" dt="2025-03-12T14:05:37.098" v="99" actId="404"/>
          <ac:spMkLst>
            <pc:docMk/>
            <pc:sldMk cId="174623345" sldId="259"/>
            <ac:spMk id="180" creationId="{3A5D213E-10F4-40B9-8B92-CF2F7264397D}"/>
          </ac:spMkLst>
        </pc:spChg>
        <pc:spChg chg="mod">
          <ac:chgData name="Tettero D, Daan" userId="cb16f34d-55aa-410f-8126-b4f7849bae16" providerId="ADAL" clId="{AB7A1E16-95F6-4FCE-9054-7E40ABBA0D1E}" dt="2025-03-12T14:05:37.098" v="99" actId="404"/>
          <ac:spMkLst>
            <pc:docMk/>
            <pc:sldMk cId="174623345" sldId="259"/>
            <ac:spMk id="181" creationId="{493E5371-2C4C-45B7-AF49-B983CA66BB10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182" creationId="{B911ABF5-7399-4572-9E37-8D9B41A2266C}"/>
          </ac:spMkLst>
        </pc:spChg>
        <pc:spChg chg="mod">
          <ac:chgData name="Tettero D, Daan" userId="cb16f34d-55aa-410f-8126-b4f7849bae16" providerId="ADAL" clId="{AB7A1E16-95F6-4FCE-9054-7E40ABBA0D1E}" dt="2025-03-12T14:05:37.098" v="99" actId="404"/>
          <ac:spMkLst>
            <pc:docMk/>
            <pc:sldMk cId="174623345" sldId="259"/>
            <ac:spMk id="184" creationId="{BF7D8BC1-F6E3-4F89-8148-A3CF60A1231D}"/>
          </ac:spMkLst>
        </pc:spChg>
        <pc:spChg chg="mod">
          <ac:chgData name="Tettero D, Daan" userId="cb16f34d-55aa-410f-8126-b4f7849bae16" providerId="ADAL" clId="{AB7A1E16-95F6-4FCE-9054-7E40ABBA0D1E}" dt="2025-03-12T14:07:20.076" v="107" actId="790"/>
          <ac:spMkLst>
            <pc:docMk/>
            <pc:sldMk cId="174623345" sldId="259"/>
            <ac:spMk id="185" creationId="{52BBB562-0314-4A9C-9356-740F64EC788C}"/>
          </ac:spMkLst>
        </pc:spChg>
        <pc:grpChg chg="add mod">
          <ac:chgData name="Tettero D, Daan" userId="cb16f34d-55aa-410f-8126-b4f7849bae16" providerId="ADAL" clId="{AB7A1E16-95F6-4FCE-9054-7E40ABBA0D1E}" dt="2025-03-14T14:22:32.705" v="995" actId="1038"/>
          <ac:grpSpMkLst>
            <pc:docMk/>
            <pc:sldMk cId="174623345" sldId="259"/>
            <ac:grpSpMk id="3" creationId="{F7634AF5-EE79-687A-4AD5-10AA9A3D19C1}"/>
          </ac:grpSpMkLst>
        </pc:grpChg>
        <pc:picChg chg="add mod">
          <ac:chgData name="Tettero D, Daan" userId="cb16f34d-55aa-410f-8126-b4f7849bae16" providerId="ADAL" clId="{AB7A1E16-95F6-4FCE-9054-7E40ABBA0D1E}" dt="2025-03-14T14:22:32.705" v="995" actId="1038"/>
          <ac:picMkLst>
            <pc:docMk/>
            <pc:sldMk cId="174623345" sldId="259"/>
            <ac:picMk id="1026" creationId="{53264509-3AD7-1CED-3C6A-74D32735B50B}"/>
          </ac:picMkLst>
        </pc:picChg>
      </pc:sldChg>
      <pc:sldChg chg="addSp delSp modSp add del mod modAnim">
        <pc:chgData name="Tettero D, Daan" userId="cb16f34d-55aa-410f-8126-b4f7849bae16" providerId="ADAL" clId="{AB7A1E16-95F6-4FCE-9054-7E40ABBA0D1E}" dt="2025-03-14T14:25:25.620" v="1002"/>
        <pc:sldMkLst>
          <pc:docMk/>
          <pc:sldMk cId="2885535047" sldId="260"/>
        </pc:sldMkLst>
        <pc:spChg chg="mod">
          <ac:chgData name="Tettero D, Daan" userId="cb16f34d-55aa-410f-8126-b4f7849bae16" providerId="ADAL" clId="{AB7A1E16-95F6-4FCE-9054-7E40ABBA0D1E}" dt="2025-03-14T14:24:13.575" v="1001"/>
          <ac:spMkLst>
            <pc:docMk/>
            <pc:sldMk cId="2885535047" sldId="260"/>
            <ac:spMk id="3" creationId="{D77ED973-B49D-2A12-A9B9-F5EDB2E67F36}"/>
          </ac:spMkLst>
        </pc:spChg>
        <pc:spChg chg="mod">
          <ac:chgData name="Tettero D, Daan" userId="cb16f34d-55aa-410f-8126-b4f7849bae16" providerId="ADAL" clId="{AB7A1E16-95F6-4FCE-9054-7E40ABBA0D1E}" dt="2025-03-12T14:10:10.091" v="111" actId="207"/>
          <ac:spMkLst>
            <pc:docMk/>
            <pc:sldMk cId="2885535047" sldId="260"/>
            <ac:spMk id="5" creationId="{A268163E-7B7B-4698-8628-7FA13E44D3CB}"/>
          </ac:spMkLst>
        </pc:spChg>
        <pc:spChg chg="mod">
          <ac:chgData name="Tettero D, Daan" userId="cb16f34d-55aa-410f-8126-b4f7849bae16" providerId="ADAL" clId="{AB7A1E16-95F6-4FCE-9054-7E40ABBA0D1E}" dt="2025-03-12T14:09:45.466" v="109" actId="255"/>
          <ac:spMkLst>
            <pc:docMk/>
            <pc:sldMk cId="2885535047" sldId="260"/>
            <ac:spMk id="6" creationId="{BE6C8D37-C8BF-4329-9339-A210F8C65675}"/>
          </ac:spMkLst>
        </pc:spChg>
        <pc:spChg chg="mod">
          <ac:chgData name="Tettero D, Daan" userId="cb16f34d-55aa-410f-8126-b4f7849bae16" providerId="ADAL" clId="{AB7A1E16-95F6-4FCE-9054-7E40ABBA0D1E}" dt="2025-03-12T14:03:33.890" v="56" actId="2711"/>
          <ac:spMkLst>
            <pc:docMk/>
            <pc:sldMk cId="2885535047" sldId="260"/>
            <ac:spMk id="13" creationId="{4CB72E73-7109-4175-AAD4-F541362B6FD6}"/>
          </ac:spMkLst>
        </pc:spChg>
        <pc:spChg chg="mod">
          <ac:chgData name="Tettero D, Daan" userId="cb16f34d-55aa-410f-8126-b4f7849bae16" providerId="ADAL" clId="{AB7A1E16-95F6-4FCE-9054-7E40ABBA0D1E}" dt="2025-03-12T14:03:33.890" v="56" actId="2711"/>
          <ac:spMkLst>
            <pc:docMk/>
            <pc:sldMk cId="2885535047" sldId="260"/>
            <ac:spMk id="14" creationId="{12653B08-BAEC-41BC-A828-B9A547F5EA1F}"/>
          </ac:spMkLst>
        </pc:spChg>
        <pc:spChg chg="mod">
          <ac:chgData name="Tettero D, Daan" userId="cb16f34d-55aa-410f-8126-b4f7849bae16" providerId="ADAL" clId="{AB7A1E16-95F6-4FCE-9054-7E40ABBA0D1E}" dt="2025-03-12T14:03:33.890" v="56" actId="2711"/>
          <ac:spMkLst>
            <pc:docMk/>
            <pc:sldMk cId="2885535047" sldId="260"/>
            <ac:spMk id="28" creationId="{0091A822-2BB1-496B-8DAC-C9F8EC9AE4F2}"/>
          </ac:spMkLst>
        </pc:spChg>
        <pc:spChg chg="mod">
          <ac:chgData name="Tettero D, Daan" userId="cb16f34d-55aa-410f-8126-b4f7849bae16" providerId="ADAL" clId="{AB7A1E16-95F6-4FCE-9054-7E40ABBA0D1E}" dt="2025-03-12T14:03:33.890" v="56" actId="2711"/>
          <ac:spMkLst>
            <pc:docMk/>
            <pc:sldMk cId="2885535047" sldId="260"/>
            <ac:spMk id="187" creationId="{607E2FAF-EED7-4848-8F0C-212567FBEDB0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88" creationId="{6EBA6326-6512-466A-A7FF-530D84D09B62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89" creationId="{EDCB2FB1-88EA-439E-9D17-C82364642CF3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90" creationId="{4E922586-E4CD-4166-935C-6FC1BF848DCC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91" creationId="{8BBAB881-FD79-4D11-8EA9-74A4705EAE68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92" creationId="{AF087AA0-661C-4A36-82A2-E0BF993D9057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93" creationId="{82433649-0FF7-4D6E-99A5-97AE1567D67E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94" creationId="{8E915B50-19AB-4105-BCF3-7DCC1DB87BA9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95" creationId="{51F2A466-1493-4813-A9E6-1641642B3622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96" creationId="{92DF43C2-0FBD-493D-9D8E-DB8905391BD2}"/>
          </ac:spMkLst>
        </pc:spChg>
        <pc:spChg chg="mod">
          <ac:chgData name="Tettero D, Daan" userId="cb16f34d-55aa-410f-8126-b4f7849bae16" providerId="ADAL" clId="{AB7A1E16-95F6-4FCE-9054-7E40ABBA0D1E}" dt="2025-03-12T14:10:05.418" v="110" actId="255"/>
          <ac:spMkLst>
            <pc:docMk/>
            <pc:sldMk cId="2885535047" sldId="260"/>
            <ac:spMk id="197" creationId="{71AE4C7A-337F-47D6-96F5-AC6DA6482370}"/>
          </ac:spMkLst>
        </pc:spChg>
        <pc:grpChg chg="add mod">
          <ac:chgData name="Tettero D, Daan" userId="cb16f34d-55aa-410f-8126-b4f7849bae16" providerId="ADAL" clId="{AB7A1E16-95F6-4FCE-9054-7E40ABBA0D1E}" dt="2025-03-14T14:24:13.575" v="1001"/>
          <ac:grpSpMkLst>
            <pc:docMk/>
            <pc:sldMk cId="2885535047" sldId="260"/>
            <ac:grpSpMk id="2" creationId="{BB69B232-8B83-562C-B6BD-B9E0B6CA16BC}"/>
          </ac:grpSpMkLst>
        </pc:grpChg>
        <pc:picChg chg="mod">
          <ac:chgData name="Tettero D, Daan" userId="cb16f34d-55aa-410f-8126-b4f7849bae16" providerId="ADAL" clId="{AB7A1E16-95F6-4FCE-9054-7E40ABBA0D1E}" dt="2025-03-14T14:24:13.575" v="1001"/>
          <ac:picMkLst>
            <pc:docMk/>
            <pc:sldMk cId="2885535047" sldId="260"/>
            <ac:picMk id="4" creationId="{A2ACD3A5-7874-2ECC-3308-6E318A5743DC}"/>
          </ac:picMkLst>
        </pc:picChg>
      </pc:sldChg>
      <pc:sldChg chg="addSp delSp modSp add del mod modAnim">
        <pc:chgData name="Tettero D, Daan" userId="cb16f34d-55aa-410f-8126-b4f7849bae16" providerId="ADAL" clId="{AB7A1E16-95F6-4FCE-9054-7E40ABBA0D1E}" dt="2025-03-14T14:22:42.110" v="997"/>
        <pc:sldMkLst>
          <pc:docMk/>
          <pc:sldMk cId="124634009" sldId="261"/>
        </pc:sldMkLst>
        <pc:spChg chg="mod">
          <ac:chgData name="Tettero D, Daan" userId="cb16f34d-55aa-410f-8126-b4f7849bae16" providerId="ADAL" clId="{AB7A1E16-95F6-4FCE-9054-7E40ABBA0D1E}" dt="2025-03-12T14:11:33.650" v="119" actId="113"/>
          <ac:spMkLst>
            <pc:docMk/>
            <pc:sldMk cId="124634009" sldId="261"/>
            <ac:spMk id="5" creationId="{6EFEDD79-3D7D-423D-BE69-97AFED1D2B1A}"/>
          </ac:spMkLst>
        </pc:spChg>
        <pc:spChg chg="mod">
          <ac:chgData name="Tettero D, Daan" userId="cb16f34d-55aa-410f-8126-b4f7849bae16" providerId="ADAL" clId="{AB7A1E16-95F6-4FCE-9054-7E40ABBA0D1E}" dt="2025-03-12T14:11:27.271" v="116" actId="207"/>
          <ac:spMkLst>
            <pc:docMk/>
            <pc:sldMk cId="124634009" sldId="261"/>
            <ac:spMk id="6" creationId="{3DEBFE74-FE10-4D3C-855B-BD744386CA4C}"/>
          </ac:spMkLst>
        </pc:spChg>
        <pc:spChg chg="mod">
          <ac:chgData name="Tettero D, Daan" userId="cb16f34d-55aa-410f-8126-b4f7849bae16" providerId="ADAL" clId="{AB7A1E16-95F6-4FCE-9054-7E40ABBA0D1E}" dt="2025-03-14T14:22:42.110" v="997"/>
          <ac:spMkLst>
            <pc:docMk/>
            <pc:sldMk cId="124634009" sldId="261"/>
            <ac:spMk id="12" creationId="{C906F69D-AC09-E305-EB79-4AD421B7C4F4}"/>
          </ac:spMkLst>
        </pc:spChg>
        <pc:grpChg chg="add mod">
          <ac:chgData name="Tettero D, Daan" userId="cb16f34d-55aa-410f-8126-b4f7849bae16" providerId="ADAL" clId="{AB7A1E16-95F6-4FCE-9054-7E40ABBA0D1E}" dt="2025-03-14T14:22:42.110" v="997"/>
          <ac:grpSpMkLst>
            <pc:docMk/>
            <pc:sldMk cId="124634009" sldId="261"/>
            <ac:grpSpMk id="11" creationId="{419BFD6F-7989-944F-2317-A1981B4401C0}"/>
          </ac:grpSpMkLst>
        </pc:grpChg>
        <pc:picChg chg="mod">
          <ac:chgData name="Tettero D, Daan" userId="cb16f34d-55aa-410f-8126-b4f7849bae16" providerId="ADAL" clId="{AB7A1E16-95F6-4FCE-9054-7E40ABBA0D1E}" dt="2025-03-14T14:22:42.110" v="997"/>
          <ac:picMkLst>
            <pc:docMk/>
            <pc:sldMk cId="124634009" sldId="261"/>
            <ac:picMk id="13" creationId="{AE64E9F1-015D-E749-FA03-AAF4E12348BA}"/>
          </ac:picMkLst>
        </pc:picChg>
      </pc:sldChg>
      <pc:sldChg chg="add del">
        <pc:chgData name="Tettero D, Daan" userId="cb16f34d-55aa-410f-8126-b4f7849bae16" providerId="ADAL" clId="{AB7A1E16-95F6-4FCE-9054-7E40ABBA0D1E}" dt="2025-03-12T14:01:20.438" v="34" actId="2696"/>
        <pc:sldMkLst>
          <pc:docMk/>
          <pc:sldMk cId="174623345" sldId="261"/>
        </pc:sldMkLst>
      </pc:sldChg>
      <pc:sldChg chg="addSp delSp modSp new mod">
        <pc:chgData name="Tettero D, Daan" userId="cb16f34d-55aa-410f-8126-b4f7849bae16" providerId="ADAL" clId="{AB7A1E16-95F6-4FCE-9054-7E40ABBA0D1E}" dt="2025-03-12T16:09:01.873" v="547" actId="1038"/>
        <pc:sldMkLst>
          <pc:docMk/>
          <pc:sldMk cId="3762682582" sldId="262"/>
        </pc:sldMkLst>
        <pc:spChg chg="mod ord">
          <ac:chgData name="Tettero D, Daan" userId="cb16f34d-55aa-410f-8126-b4f7849bae16" providerId="ADAL" clId="{AB7A1E16-95F6-4FCE-9054-7E40ABBA0D1E}" dt="2025-03-12T14:35:22.302" v="517" actId="113"/>
          <ac:spMkLst>
            <pc:docMk/>
            <pc:sldMk cId="3762682582" sldId="262"/>
            <ac:spMk id="2" creationId="{8B6B3994-2754-E975-E631-2F3BD4A2D772}"/>
          </ac:spMkLst>
        </pc:spChg>
        <pc:spChg chg="mod ord">
          <ac:chgData name="Tettero D, Daan" userId="cb16f34d-55aa-410f-8126-b4f7849bae16" providerId="ADAL" clId="{AB7A1E16-95F6-4FCE-9054-7E40ABBA0D1E}" dt="2025-03-12T14:35:37.765" v="521" actId="20577"/>
          <ac:spMkLst>
            <pc:docMk/>
            <pc:sldMk cId="3762682582" sldId="262"/>
            <ac:spMk id="3" creationId="{2C336BDD-F35A-5C5E-EA71-4653208662A1}"/>
          </ac:spMkLst>
        </pc:spChg>
        <pc:spChg chg="mod">
          <ac:chgData name="Tettero D, Daan" userId="cb16f34d-55aa-410f-8126-b4f7849bae16" providerId="ADAL" clId="{AB7A1E16-95F6-4FCE-9054-7E40ABBA0D1E}" dt="2025-03-12T14:34:49.822" v="503" actId="790"/>
          <ac:spMkLst>
            <pc:docMk/>
            <pc:sldMk cId="3762682582" sldId="262"/>
            <ac:spMk id="4" creationId="{B80088AC-6A0D-E2F2-2F5A-D0436270E57C}"/>
          </ac:spMkLst>
        </pc:spChg>
        <pc:spChg chg="mod">
          <ac:chgData name="Tettero D, Daan" userId="cb16f34d-55aa-410f-8126-b4f7849bae16" providerId="ADAL" clId="{AB7A1E16-95F6-4FCE-9054-7E40ABBA0D1E}" dt="2025-03-12T14:34:49.822" v="503" actId="790"/>
          <ac:spMkLst>
            <pc:docMk/>
            <pc:sldMk cId="3762682582" sldId="262"/>
            <ac:spMk id="5" creationId="{7322EDBB-5959-8B76-FA7F-F49A95E8F8F4}"/>
          </ac:spMkLst>
        </pc:spChg>
        <pc:spChg chg="add mod ord">
          <ac:chgData name="Tettero D, Daan" userId="cb16f34d-55aa-410f-8126-b4f7849bae16" providerId="ADAL" clId="{AB7A1E16-95F6-4FCE-9054-7E40ABBA0D1E}" dt="2025-03-12T16:09:01.873" v="547" actId="1038"/>
          <ac:spMkLst>
            <pc:docMk/>
            <pc:sldMk cId="3762682582" sldId="262"/>
            <ac:spMk id="7" creationId="{45B0EF87-975C-231D-6F69-7B349572F56B}"/>
          </ac:spMkLst>
        </pc:spChg>
      </pc:sldChg>
      <pc:sldChg chg="addSp delSp modSp new mod modClrScheme chgLayout">
        <pc:chgData name="Tettero D, Daan" userId="cb16f34d-55aa-410f-8126-b4f7849bae16" providerId="ADAL" clId="{AB7A1E16-95F6-4FCE-9054-7E40ABBA0D1E}" dt="2025-03-13T12:46:16.003" v="810" actId="14100"/>
        <pc:sldMkLst>
          <pc:docMk/>
          <pc:sldMk cId="3346779141" sldId="263"/>
        </pc:sldMkLst>
        <pc:spChg chg="mod ord">
          <ac:chgData name="Tettero D, Daan" userId="cb16f34d-55aa-410f-8126-b4f7849bae16" providerId="ADAL" clId="{AB7A1E16-95F6-4FCE-9054-7E40ABBA0D1E}" dt="2025-03-13T12:45:55.583" v="794" actId="790"/>
          <ac:spMkLst>
            <pc:docMk/>
            <pc:sldMk cId="3346779141" sldId="263"/>
            <ac:spMk id="2" creationId="{152EA228-35DD-9776-0710-BE3748E1A855}"/>
          </ac:spMkLst>
        </pc:spChg>
        <pc:spChg chg="mod ord">
          <ac:chgData name="Tettero D, Daan" userId="cb16f34d-55aa-410f-8126-b4f7849bae16" providerId="ADAL" clId="{AB7A1E16-95F6-4FCE-9054-7E40ABBA0D1E}" dt="2025-03-13T12:45:55.583" v="794" actId="790"/>
          <ac:spMkLst>
            <pc:docMk/>
            <pc:sldMk cId="3346779141" sldId="263"/>
            <ac:spMk id="3" creationId="{9EE51419-924C-8F71-6ACA-7A7C56B38443}"/>
          </ac:spMkLst>
        </pc:spChg>
        <pc:spChg chg="add mod ord">
          <ac:chgData name="Tettero D, Daan" userId="cb16f34d-55aa-410f-8126-b4f7849bae16" providerId="ADAL" clId="{AB7A1E16-95F6-4FCE-9054-7E40ABBA0D1E}" dt="2025-03-13T12:45:55.583" v="794" actId="790"/>
          <ac:spMkLst>
            <pc:docMk/>
            <pc:sldMk cId="3346779141" sldId="263"/>
            <ac:spMk id="7" creationId="{9FFC24F7-EC79-FDF1-29DE-FC7B65A801EB}"/>
          </ac:spMkLst>
        </pc:spChg>
        <pc:spChg chg="add mod ord">
          <ac:chgData name="Tettero D, Daan" userId="cb16f34d-55aa-410f-8126-b4f7849bae16" providerId="ADAL" clId="{AB7A1E16-95F6-4FCE-9054-7E40ABBA0D1E}" dt="2025-03-13T12:45:55.583" v="794" actId="790"/>
          <ac:spMkLst>
            <pc:docMk/>
            <pc:sldMk cId="3346779141" sldId="263"/>
            <ac:spMk id="8" creationId="{A210D772-971C-BE97-CEE3-1D297F1EF831}"/>
          </ac:spMkLst>
        </pc:spChg>
        <pc:spChg chg="add mod">
          <ac:chgData name="Tettero D, Daan" userId="cb16f34d-55aa-410f-8126-b4f7849bae16" providerId="ADAL" clId="{AB7A1E16-95F6-4FCE-9054-7E40ABBA0D1E}" dt="2025-03-13T12:46:16.003" v="810" actId="14100"/>
          <ac:spMkLst>
            <pc:docMk/>
            <pc:sldMk cId="3346779141" sldId="263"/>
            <ac:spMk id="9" creationId="{CD169E35-3C6A-2EFB-AF2D-3F4690868CAF}"/>
          </ac:spMkLst>
        </pc:spChg>
      </pc:sldChg>
      <pc:sldChg chg="modSp new mod">
        <pc:chgData name="Tettero D, Daan" userId="cb16f34d-55aa-410f-8126-b4f7849bae16" providerId="ADAL" clId="{AB7A1E16-95F6-4FCE-9054-7E40ABBA0D1E}" dt="2025-03-13T12:46:47.999" v="814" actId="13244"/>
        <pc:sldMkLst>
          <pc:docMk/>
          <pc:sldMk cId="2751231658" sldId="264"/>
        </pc:sldMkLst>
        <pc:spChg chg="mod">
          <ac:chgData name="Tettero D, Daan" userId="cb16f34d-55aa-410f-8126-b4f7849bae16" providerId="ADAL" clId="{AB7A1E16-95F6-4FCE-9054-7E40ABBA0D1E}" dt="2025-03-13T12:46:42.279" v="812" actId="962"/>
          <ac:spMkLst>
            <pc:docMk/>
            <pc:sldMk cId="2751231658" sldId="264"/>
            <ac:spMk id="2" creationId="{A9C86F38-1D04-99B1-D4E6-ADA65913C610}"/>
          </ac:spMkLst>
        </pc:spChg>
        <pc:spChg chg="mod ord">
          <ac:chgData name="Tettero D, Daan" userId="cb16f34d-55aa-410f-8126-b4f7849bae16" providerId="ADAL" clId="{AB7A1E16-95F6-4FCE-9054-7E40ABBA0D1E}" dt="2025-03-13T12:46:47.999" v="814" actId="13244"/>
          <ac:spMkLst>
            <pc:docMk/>
            <pc:sldMk cId="2751231658" sldId="264"/>
            <ac:spMk id="3" creationId="{E1A98069-72C0-E34E-8E12-C2C608EAB5D7}"/>
          </ac:spMkLst>
        </pc:spChg>
      </pc:sldChg>
      <pc:sldChg chg="addSp delSp modSp new mod modClrScheme modAnim chgLayout">
        <pc:chgData name="Tettero D, Daan" userId="cb16f34d-55aa-410f-8126-b4f7849bae16" providerId="ADAL" clId="{AB7A1E16-95F6-4FCE-9054-7E40ABBA0D1E}" dt="2025-03-13T13:12:19.459" v="945" actId="1035"/>
        <pc:sldMkLst>
          <pc:docMk/>
          <pc:sldMk cId="2546991243" sldId="265"/>
        </pc:sldMkLst>
        <pc:spChg chg="mod ord">
          <ac:chgData name="Tettero D, Daan" userId="cb16f34d-55aa-410f-8126-b4f7849bae16" providerId="ADAL" clId="{AB7A1E16-95F6-4FCE-9054-7E40ABBA0D1E}" dt="2025-03-13T13:02:56.857" v="917" actId="207"/>
          <ac:spMkLst>
            <pc:docMk/>
            <pc:sldMk cId="2546991243" sldId="265"/>
            <ac:spMk id="4" creationId="{0EBDB2BD-1A21-5524-D91E-26A85D18B98C}"/>
          </ac:spMkLst>
        </pc:spChg>
        <pc:spChg chg="mod ord">
          <ac:chgData name="Tettero D, Daan" userId="cb16f34d-55aa-410f-8126-b4f7849bae16" providerId="ADAL" clId="{AB7A1E16-95F6-4FCE-9054-7E40ABBA0D1E}" dt="2025-03-13T13:02:52.231" v="916" actId="207"/>
          <ac:spMkLst>
            <pc:docMk/>
            <pc:sldMk cId="2546991243" sldId="265"/>
            <ac:spMk id="5" creationId="{DEEF27F1-8C20-2AE8-A667-B1153270DC7F}"/>
          </ac:spMkLst>
        </pc:spChg>
        <pc:spChg chg="add mod ord">
          <ac:chgData name="Tettero D, Daan" userId="cb16f34d-55aa-410f-8126-b4f7849bae16" providerId="ADAL" clId="{AB7A1E16-95F6-4FCE-9054-7E40ABBA0D1E}" dt="2025-03-13T13:02:09.376" v="908" actId="700"/>
          <ac:spMkLst>
            <pc:docMk/>
            <pc:sldMk cId="2546991243" sldId="265"/>
            <ac:spMk id="9" creationId="{A8572D05-F64E-FC19-7D91-793A6284A22C}"/>
          </ac:spMkLst>
        </pc:spChg>
        <pc:spChg chg="add mod ord">
          <ac:chgData name="Tettero D, Daan" userId="cb16f34d-55aa-410f-8126-b4f7849bae16" providerId="ADAL" clId="{AB7A1E16-95F6-4FCE-9054-7E40ABBA0D1E}" dt="2025-03-13T13:02:09.376" v="908" actId="700"/>
          <ac:spMkLst>
            <pc:docMk/>
            <pc:sldMk cId="2546991243" sldId="265"/>
            <ac:spMk id="10" creationId="{27019E06-126B-3EC6-A7ED-362F86124115}"/>
          </ac:spMkLst>
        </pc:spChg>
        <pc:spChg chg="add mod ord">
          <ac:chgData name="Tettero D, Daan" userId="cb16f34d-55aa-410f-8126-b4f7849bae16" providerId="ADAL" clId="{AB7A1E16-95F6-4FCE-9054-7E40ABBA0D1E}" dt="2025-03-13T13:03:53.507" v="927" actId="208"/>
          <ac:spMkLst>
            <pc:docMk/>
            <pc:sldMk cId="2546991243" sldId="265"/>
            <ac:spMk id="11" creationId="{0D7505AC-7903-B676-E0D6-789BCB21E21E}"/>
          </ac:spMkLst>
        </pc:spChg>
        <pc:picChg chg="add mod">
          <ac:chgData name="Tettero D, Daan" userId="cb16f34d-55aa-410f-8126-b4f7849bae16" providerId="ADAL" clId="{AB7A1E16-95F6-4FCE-9054-7E40ABBA0D1E}" dt="2025-03-13T13:04:21.235" v="936" actId="1038"/>
          <ac:picMkLst>
            <pc:docMk/>
            <pc:sldMk cId="2546991243" sldId="265"/>
            <ac:picMk id="8" creationId="{9425A2A4-B154-3818-F53A-17E64AC0079C}"/>
          </ac:picMkLst>
        </pc:picChg>
        <pc:cxnChg chg="add mod ord">
          <ac:chgData name="Tettero D, Daan" userId="cb16f34d-55aa-410f-8126-b4f7849bae16" providerId="ADAL" clId="{AB7A1E16-95F6-4FCE-9054-7E40ABBA0D1E}" dt="2025-03-13T13:12:19.459" v="945" actId="1035"/>
          <ac:cxnSpMkLst>
            <pc:docMk/>
            <pc:sldMk cId="2546991243" sldId="265"/>
            <ac:cxnSpMk id="13" creationId="{0F7CE7D0-4535-23C7-B94F-C28301C7CC8C}"/>
          </ac:cxnSpMkLst>
        </pc:cxnChg>
      </pc:sldChg>
      <pc:sldChg chg="addSp delSp modSp new mod">
        <pc:chgData name="Tettero D, Daan" userId="cb16f34d-55aa-410f-8126-b4f7849bae16" providerId="ADAL" clId="{AB7A1E16-95F6-4FCE-9054-7E40ABBA0D1E}" dt="2025-03-14T14:31:15.352" v="1081" actId="1076"/>
        <pc:sldMkLst>
          <pc:docMk/>
          <pc:sldMk cId="42372858" sldId="266"/>
        </pc:sldMkLst>
        <pc:spChg chg="mod ord">
          <ac:chgData name="Tettero D, Daan" userId="cb16f34d-55aa-410f-8126-b4f7849bae16" providerId="ADAL" clId="{AB7A1E16-95F6-4FCE-9054-7E40ABBA0D1E}" dt="2025-03-14T14:28:20.774" v="1066" actId="207"/>
          <ac:spMkLst>
            <pc:docMk/>
            <pc:sldMk cId="42372858" sldId="266"/>
            <ac:spMk id="2" creationId="{91D59CE4-54B0-BAB3-4133-1DFFF124A365}"/>
          </ac:spMkLst>
        </pc:spChg>
        <pc:spChg chg="mod ord">
          <ac:chgData name="Tettero D, Daan" userId="cb16f34d-55aa-410f-8126-b4f7849bae16" providerId="ADAL" clId="{AB7A1E16-95F6-4FCE-9054-7E40ABBA0D1E}" dt="2025-03-14T14:31:04.474" v="1079" actId="20577"/>
          <ac:spMkLst>
            <pc:docMk/>
            <pc:sldMk cId="42372858" sldId="266"/>
            <ac:spMk id="3" creationId="{E9CD2651-1A52-CDF2-3758-8D5FA85EED64}"/>
          </ac:spMkLst>
        </pc:spChg>
        <pc:spChg chg="mod">
          <ac:chgData name="Tettero D, Daan" userId="cb16f34d-55aa-410f-8126-b4f7849bae16" providerId="ADAL" clId="{AB7A1E16-95F6-4FCE-9054-7E40ABBA0D1E}" dt="2025-03-14T14:28:02.135" v="1061" actId="962"/>
          <ac:spMkLst>
            <pc:docMk/>
            <pc:sldMk cId="42372858" sldId="266"/>
            <ac:spMk id="4" creationId="{B6FFE849-B11B-E609-3907-C4777C2E3BE6}"/>
          </ac:spMkLst>
        </pc:spChg>
        <pc:spChg chg="mod">
          <ac:chgData name="Tettero D, Daan" userId="cb16f34d-55aa-410f-8126-b4f7849bae16" providerId="ADAL" clId="{AB7A1E16-95F6-4FCE-9054-7E40ABBA0D1E}" dt="2025-03-14T14:28:12.582" v="1064"/>
          <ac:spMkLst>
            <pc:docMk/>
            <pc:sldMk cId="42372858" sldId="266"/>
            <ac:spMk id="5" creationId="{583FB104-1732-EA4F-E604-92BC1CD7866F}"/>
          </ac:spMkLst>
        </pc:spChg>
        <pc:picChg chg="add mod">
          <ac:chgData name="Tettero D, Daan" userId="cb16f34d-55aa-410f-8126-b4f7849bae16" providerId="ADAL" clId="{AB7A1E16-95F6-4FCE-9054-7E40ABBA0D1E}" dt="2025-03-14T14:31:15.352" v="1081" actId="1076"/>
          <ac:picMkLst>
            <pc:docMk/>
            <pc:sldMk cId="42372858" sldId="266"/>
            <ac:picMk id="1026" creationId="{9210D11B-AB6D-674E-121C-B9C0F9D6312A}"/>
          </ac:picMkLst>
        </pc:picChg>
      </pc:sldChg>
      <pc:sldMasterChg chg="add addSldLayout">
        <pc:chgData name="Tettero D, Daan" userId="cb16f34d-55aa-410f-8126-b4f7849bae16" providerId="ADAL" clId="{AB7A1E16-95F6-4FCE-9054-7E40ABBA0D1E}" dt="2025-03-12T14:02:33.119" v="46" actId="27028"/>
        <pc:sldMasterMkLst>
          <pc:docMk/>
          <pc:sldMasterMk cId="1659842863" sldId="2147483648"/>
        </pc:sldMasterMkLst>
        <pc:sldLayoutChg chg="add">
          <pc:chgData name="Tettero D, Daan" userId="cb16f34d-55aa-410f-8126-b4f7849bae16" providerId="ADAL" clId="{AB7A1E16-95F6-4FCE-9054-7E40ABBA0D1E}" dt="2025-03-12T14:02:33.119" v="46" actId="27028"/>
          <pc:sldLayoutMkLst>
            <pc:docMk/>
            <pc:sldMasterMk cId="1659842863" sldId="2147483648"/>
            <pc:sldLayoutMk cId="1822984877" sldId="2147483650"/>
          </pc:sldLayoutMkLst>
        </pc:sldLayoutChg>
      </pc:sldMasterChg>
      <pc:sldMasterChg chg="replId addSldLayout delSldLayout">
        <pc:chgData name="Tettero D, Daan" userId="cb16f34d-55aa-410f-8126-b4f7849bae16" providerId="ADAL" clId="{AB7A1E16-95F6-4FCE-9054-7E40ABBA0D1E}" dt="2025-03-12T14:02:33.119" v="46" actId="27028"/>
        <pc:sldMasterMkLst>
          <pc:docMk/>
          <pc:sldMasterMk cId="0" sldId="2147483743"/>
        </pc:sldMasterMkLst>
        <pc:sldLayoutChg chg="del">
          <pc:chgData name="Tettero D, Daan" userId="cb16f34d-55aa-410f-8126-b4f7849bae16" providerId="ADAL" clId="{AB7A1E16-95F6-4FCE-9054-7E40ABBA0D1E}" dt="2025-03-12T14:01:20.438" v="34" actId="2696"/>
          <pc:sldLayoutMkLst>
            <pc:docMk/>
            <pc:sldMasterMk cId="0" sldId="2147483743"/>
            <pc:sldLayoutMk cId="1110199226" sldId="2147483742"/>
          </pc:sldLayoutMkLst>
        </pc:sldLayoutChg>
        <pc:sldLayoutChg chg="add">
          <pc:chgData name="Tettero D, Daan" userId="cb16f34d-55aa-410f-8126-b4f7849bae16" providerId="ADAL" clId="{AB7A1E16-95F6-4FCE-9054-7E40ABBA0D1E}" dt="2025-03-12T14:02:11.018" v="35" actId="27028"/>
          <pc:sldLayoutMkLst>
            <pc:docMk/>
            <pc:sldMasterMk cId="0" sldId="2147483743"/>
            <pc:sldLayoutMk cId="3099449540" sldId="214748374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5667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BEFD6-66EE-49A1-B4A8-EEDDC70D26A6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2009775" y="5441950"/>
            <a:ext cx="16084550" cy="4454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B39B8B-C8EF-42B5-B611-981176E39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8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B39B8B-C8EF-42B5-B611-981176E39B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729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sv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lide - grafisch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BC65C7ED-5645-DF30-1E5C-6069EC4BF6A9}"/>
              </a:ext>
            </a:extLst>
          </p:cNvPr>
          <p:cNvSpPr/>
          <p:nvPr/>
        </p:nvSpPr>
        <p:spPr>
          <a:xfrm>
            <a:off x="7346950" y="4780927"/>
            <a:ext cx="1746412" cy="1746412"/>
          </a:xfrm>
          <a:custGeom>
            <a:avLst/>
            <a:gdLst>
              <a:gd name="connsiteX0" fmla="*/ 1746413 w 1746412"/>
              <a:gd name="connsiteY0" fmla="*/ 873206 h 1746412"/>
              <a:gd name="connsiteX1" fmla="*/ 873206 w 1746412"/>
              <a:gd name="connsiteY1" fmla="*/ 1746413 h 1746412"/>
              <a:gd name="connsiteX2" fmla="*/ 0 w 1746412"/>
              <a:gd name="connsiteY2" fmla="*/ 873206 h 1746412"/>
              <a:gd name="connsiteX3" fmla="*/ 873206 w 1746412"/>
              <a:gd name="connsiteY3" fmla="*/ 0 h 1746412"/>
              <a:gd name="connsiteX4" fmla="*/ 1746413 w 1746412"/>
              <a:gd name="connsiteY4" fmla="*/ 873206 h 174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6412" h="1746412">
                <a:moveTo>
                  <a:pt x="1746413" y="873206"/>
                </a:moveTo>
                <a:cubicBezTo>
                  <a:pt x="1746413" y="1355465"/>
                  <a:pt x="1355465" y="1746413"/>
                  <a:pt x="873206" y="1746413"/>
                </a:cubicBezTo>
                <a:cubicBezTo>
                  <a:pt x="390948" y="1746413"/>
                  <a:pt x="0" y="1355465"/>
                  <a:pt x="0" y="873206"/>
                </a:cubicBezTo>
                <a:cubicBezTo>
                  <a:pt x="0" y="390948"/>
                  <a:pt x="390948" y="0"/>
                  <a:pt x="873206" y="0"/>
                </a:cubicBezTo>
                <a:cubicBezTo>
                  <a:pt x="1355465" y="0"/>
                  <a:pt x="1746413" y="390948"/>
                  <a:pt x="1746413" y="873206"/>
                </a:cubicBezTo>
                <a:close/>
              </a:path>
            </a:pathLst>
          </a:custGeom>
          <a:noFill/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0B4A956A-BB68-8902-B980-D03F37DD1B3D}"/>
              </a:ext>
            </a:extLst>
          </p:cNvPr>
          <p:cNvSpPr/>
          <p:nvPr/>
        </p:nvSpPr>
        <p:spPr>
          <a:xfrm>
            <a:off x="7346949" y="4780927"/>
            <a:ext cx="1738838" cy="1746413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8F9670F1-4F6F-6EA4-3F74-C128CFFE6CAA}"/>
              </a:ext>
            </a:extLst>
          </p:cNvPr>
          <p:cNvSpPr/>
          <p:nvPr/>
        </p:nvSpPr>
        <p:spPr>
          <a:xfrm>
            <a:off x="9383890" y="5210496"/>
            <a:ext cx="3373761" cy="887274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bg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quoteslide - full - lichtblauwgrij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697038"/>
            <a:ext cx="14699378" cy="7921625"/>
          </a:xfrm>
        </p:spPr>
        <p:txBody>
          <a:bodyPr anchor="ctr" anchorCtr="0"/>
          <a:lstStyle>
            <a:lvl1pPr algn="l">
              <a:lnSpc>
                <a:spcPct val="85000"/>
              </a:lnSpc>
              <a:defRPr sz="8800" spc="-50" baseline="0"/>
            </a:lvl1pPr>
          </a:lstStyle>
          <a:p>
            <a:r>
              <a:rPr lang="en-US" dirty="0"/>
              <a:t>“Stay hungry. Stay foolish. </a:t>
            </a:r>
            <a:br>
              <a:rPr lang="en-US" dirty="0"/>
            </a:br>
            <a:r>
              <a:rPr lang="en-US" dirty="0"/>
              <a:t>Never let go of your appetite </a:t>
            </a:r>
            <a:br>
              <a:rPr lang="en-US" dirty="0"/>
            </a:br>
            <a:r>
              <a:rPr lang="en-US" dirty="0"/>
              <a:t>to go after new ideas, </a:t>
            </a:r>
            <a:br>
              <a:rPr lang="en-US" dirty="0"/>
            </a:br>
            <a:r>
              <a:rPr lang="en-US" dirty="0"/>
              <a:t>new experiences, and </a:t>
            </a:r>
            <a:br>
              <a:rPr lang="en-US" dirty="0"/>
            </a:br>
            <a:r>
              <a:rPr lang="en-US" dirty="0"/>
              <a:t>new adventures.”</a:t>
            </a:r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51E07DA6-5F85-E086-0E5D-0633999E7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jdelijke aanduiding voor voettekst 2">
            <a:extLst>
              <a:ext uri="{FF2B5EF4-FFF2-40B4-BE49-F238E27FC236}">
                <a16:creationId xmlns:a16="http://schemas.microsoft.com/office/drawing/2014/main" id="{F10EA222-542B-58E9-D89A-06A0C184C8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F120ACFD-55EB-ED5C-ECDD-F560BDB6FDB7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890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lide - full - lichtgroengrij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697038"/>
            <a:ext cx="14699378" cy="7921625"/>
          </a:xfrm>
        </p:spPr>
        <p:txBody>
          <a:bodyPr anchor="ctr" anchorCtr="0"/>
          <a:lstStyle>
            <a:lvl1pPr algn="l">
              <a:lnSpc>
                <a:spcPct val="85000"/>
              </a:lnSpc>
              <a:defRPr sz="8800" spc="-50" baseline="0"/>
            </a:lvl1pPr>
          </a:lstStyle>
          <a:p>
            <a:r>
              <a:rPr lang="en-US" dirty="0"/>
              <a:t>“Stay hungry. Stay foolish. </a:t>
            </a:r>
            <a:br>
              <a:rPr lang="en-US" dirty="0"/>
            </a:br>
            <a:r>
              <a:rPr lang="en-US" dirty="0"/>
              <a:t>Never let go of your appetite </a:t>
            </a:r>
            <a:br>
              <a:rPr lang="en-US" dirty="0"/>
            </a:br>
            <a:r>
              <a:rPr lang="en-US" dirty="0"/>
              <a:t>to go after new ideas, </a:t>
            </a:r>
            <a:br>
              <a:rPr lang="en-US" dirty="0"/>
            </a:br>
            <a:r>
              <a:rPr lang="en-US" dirty="0"/>
              <a:t>new experiences, and </a:t>
            </a:r>
            <a:br>
              <a:rPr lang="en-US" dirty="0"/>
            </a:br>
            <a:r>
              <a:rPr lang="en-US" dirty="0"/>
              <a:t>new adventures.”</a:t>
            </a:r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37C2D4DF-72BA-E0FF-AC44-CEC05FF7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jdelijke aanduiding voor voettekst 2">
            <a:extLst>
              <a:ext uri="{FF2B5EF4-FFF2-40B4-BE49-F238E27FC236}">
                <a16:creationId xmlns:a16="http://schemas.microsoft.com/office/drawing/2014/main" id="{B3A79042-E724-F510-C5F9-1F55D786DC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9D15642A-9079-8E15-167A-EAD6BFEB032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47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slid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910C0BE3-61EE-87AD-DA45-F390C99E46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08850" y="5078603"/>
            <a:ext cx="5486400" cy="115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155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slide - img ful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EC28F0A2-31EA-67CD-E307-EB4F4CF5CF5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201104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Afbeelding plaatsen kan door het logo te verschuiven, daaronder zit het icoon voor het wijzigen van een afbeelding. Het logo kan je terugzetten door de dia </a:t>
            </a:r>
            <a:r>
              <a:rPr lang="nl-NL" sz="1800" dirty="0" err="1"/>
              <a:t>opniew</a:t>
            </a:r>
            <a:r>
              <a:rPr lang="nl-NL" sz="1800" dirty="0"/>
              <a:t> in te stellen.</a:t>
            </a:r>
            <a:endParaRPr lang="en-US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3A088F22-07E8-3D14-3D51-9B08B49E8A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6949" y="4780928"/>
            <a:ext cx="1738838" cy="1746413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3157E1A6-CB39-86ED-E36D-EB4D6A2409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83890" y="5210496"/>
            <a:ext cx="3373761" cy="887274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pPr lvl="0"/>
            <a:r>
              <a:rPr lang="nl-NL" dirty="0"/>
              <a:t> 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ranje -titleslide - img right - kenniscentrum">
    <p:bg>
      <p:bgPr>
        <a:solidFill>
          <a:srgbClr val="EE7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3673475"/>
            <a:ext cx="7924458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titel over drie regels</a:t>
            </a:r>
            <a:endParaRPr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EF8D8FF9-2B86-BEE3-7C4D-B96F0C5776EF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bg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4881AE38-02D3-4499-A795-01BB4D2D5545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ijdelijke aanduiding voor tekst 20">
            <a:extLst>
              <a:ext uri="{FF2B5EF4-FFF2-40B4-BE49-F238E27FC236}">
                <a16:creationId xmlns:a16="http://schemas.microsoft.com/office/drawing/2014/main" id="{F030BBB2-78A9-B4C9-0232-F191DA2648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3"/>
            <a:ext cx="7924800" cy="1374775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14" name="Tijdelijke aanduiding voor tekst 13">
            <a:extLst>
              <a:ext uri="{FF2B5EF4-FFF2-40B4-BE49-F238E27FC236}">
                <a16:creationId xmlns:a16="http://schemas.microsoft.com/office/drawing/2014/main" id="{BE79E689-D14F-7C38-9C43-9C64A47BEC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013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F7EE98A-34AA-3736-9FA5-18CE70D217E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828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995D5A6D-6CC1-1D52-3C25-83986A4BF82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6828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ars -titleslide - img right - kenniscentrum">
    <p:bg>
      <p:bgPr>
        <a:solidFill>
          <a:srgbClr val="9E66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3673475"/>
            <a:ext cx="7924458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titel over drie regels</a:t>
            </a:r>
            <a:endParaRPr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EF8D8FF9-2B86-BEE3-7C4D-B96F0C5776EF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4881AE38-02D3-4499-A795-01BB4D2D5545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ijdelijke aanduiding voor tekst 20">
            <a:extLst>
              <a:ext uri="{FF2B5EF4-FFF2-40B4-BE49-F238E27FC236}">
                <a16:creationId xmlns:a16="http://schemas.microsoft.com/office/drawing/2014/main" id="{F030BBB2-78A9-B4C9-0232-F191DA2648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3"/>
            <a:ext cx="7924800" cy="1374775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14EA9F4-44EC-9A76-4499-28BE9B4FB70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828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D004B970-5E80-2FE1-CAB7-EEA509E445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6828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CD5ED7B-F903-A4E9-FF07-95CC9D717C7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013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960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uw -titleslide - img right - kenniscentrum">
    <p:bg>
      <p:bgPr>
        <a:solidFill>
          <a:srgbClr val="5784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3673475"/>
            <a:ext cx="7924458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titel over drie regels</a:t>
            </a:r>
            <a:endParaRPr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EF8D8FF9-2B86-BEE3-7C4D-B96F0C5776EF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4881AE38-02D3-4499-A795-01BB4D2D5545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ijdelijke aanduiding voor tekst 20">
            <a:extLst>
              <a:ext uri="{FF2B5EF4-FFF2-40B4-BE49-F238E27FC236}">
                <a16:creationId xmlns:a16="http://schemas.microsoft.com/office/drawing/2014/main" id="{F030BBB2-78A9-B4C9-0232-F191DA2648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3"/>
            <a:ext cx="7924800" cy="1374775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0F2D1DD-61A2-4CFA-EA10-1B2DABAF4E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828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266431BC-79B2-C355-8FA7-A93920B15A9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6828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en </a:t>
            </a:r>
            <a:r>
              <a:rPr lang="nl-NL" dirty="0" err="1"/>
              <a:t>Samenleveing</a:t>
            </a:r>
            <a:endParaRPr lang="nl-NL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113A11A4-2856-8AB7-4C16-CE389233A36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013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65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oen -titleslide - img right - kenniscentrum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3673475"/>
            <a:ext cx="7924458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titel over drie regels</a:t>
            </a:r>
            <a:endParaRPr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EF8D8FF9-2B86-BEE3-7C4D-B96F0C5776EF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4881AE38-02D3-4499-A795-01BB4D2D5545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ijdelijke aanduiding voor tekst 20">
            <a:extLst>
              <a:ext uri="{FF2B5EF4-FFF2-40B4-BE49-F238E27FC236}">
                <a16:creationId xmlns:a16="http://schemas.microsoft.com/office/drawing/2014/main" id="{F030BBB2-78A9-B4C9-0232-F191DA2648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3"/>
            <a:ext cx="7924800" cy="1374775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CBE1144-713A-0061-57B1-301BEED135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828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2A041767-A67B-4129-CC71-D3B1BE42CDA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6828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F22C9E29-DC06-B67E-8F46-99D583B9046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013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740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el -titleslide - img right - kenniscentru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3673475"/>
            <a:ext cx="7924458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titel over drie regels</a:t>
            </a:r>
            <a:endParaRPr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EF8D8FF9-2B86-BEE3-7C4D-B96F0C5776EF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4881AE38-02D3-4499-A795-01BB4D2D5545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ijdelijke aanduiding voor tekst 20">
            <a:extLst>
              <a:ext uri="{FF2B5EF4-FFF2-40B4-BE49-F238E27FC236}">
                <a16:creationId xmlns:a16="http://schemas.microsoft.com/office/drawing/2014/main" id="{F030BBB2-78A9-B4C9-0232-F191DA264858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990600" y="8932863"/>
            <a:ext cx="7924800" cy="1374775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6" name="Tijdelijke aanduiding voor tekst 3">
            <a:extLst>
              <a:ext uri="{FF2B5EF4-FFF2-40B4-BE49-F238E27FC236}">
                <a16:creationId xmlns:a16="http://schemas.microsoft.com/office/drawing/2014/main" id="{82981741-1ABD-BD97-B3E7-E691A8FFBF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828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7" name="Tijdelijke aanduiding voor tekst 3">
            <a:extLst>
              <a:ext uri="{FF2B5EF4-FFF2-40B4-BE49-F238E27FC236}">
                <a16:creationId xmlns:a16="http://schemas.microsoft.com/office/drawing/2014/main" id="{E724EA51-9A84-9113-CA02-44CA72663D7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6828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762DD940-DE60-87A9-DD27-A5F1B2CAA1F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013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0055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ze -titleslide - img right - kenniscentrum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3673475"/>
            <a:ext cx="7924458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titel over drie regels</a:t>
            </a:r>
            <a:endParaRPr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EF8D8FF9-2B86-BEE3-7C4D-B96F0C5776EF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4881AE38-02D3-4499-A795-01BB4D2D5545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ijdelijke aanduiding voor tekst 20">
            <a:extLst>
              <a:ext uri="{FF2B5EF4-FFF2-40B4-BE49-F238E27FC236}">
                <a16:creationId xmlns:a16="http://schemas.microsoft.com/office/drawing/2014/main" id="{F030BBB2-78A9-B4C9-0232-F191DA2648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3"/>
            <a:ext cx="7924800" cy="1374775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0E904E9-6E4E-B531-5D1F-B4258119696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828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D5E94A2D-8344-CE77-4982-8AE5CFB011E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6828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A9A33341-CBB7-D50A-1044-CFB3E7CA5B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013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4332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lide - backgroundimage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jdelijke aanduiding voor tekst 23">
            <a:extLst>
              <a:ext uri="{FF2B5EF4-FFF2-40B4-BE49-F238E27FC236}">
                <a16:creationId xmlns:a16="http://schemas.microsoft.com/office/drawing/2014/main" id="{35253D3D-5113-20FE-E509-9D9D96A0F1F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46949" y="4780928"/>
            <a:ext cx="1738838" cy="1746413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  <p:sp>
        <p:nvSpPr>
          <p:cNvPr id="27" name="Tijdelijke aanduiding voor tekst 26">
            <a:extLst>
              <a:ext uri="{FF2B5EF4-FFF2-40B4-BE49-F238E27FC236}">
                <a16:creationId xmlns:a16="http://schemas.microsoft.com/office/drawing/2014/main" id="{3C1A7C46-DBC8-3F5B-81F5-559302A12C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383890" y="5210496"/>
            <a:ext cx="3373761" cy="887274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/>
          <a:p>
            <a:pPr lvl="0"/>
            <a:r>
              <a:rPr lang="nl-NL" dirty="0"/>
              <a:t> </a:t>
            </a:r>
            <a:endParaRPr lang="en-US" dirty="0"/>
          </a:p>
        </p:txBody>
      </p:sp>
      <p:pic>
        <p:nvPicPr>
          <p:cNvPr id="32" name="Afbeelding 31">
            <a:extLst>
              <a:ext uri="{FF2B5EF4-FFF2-40B4-BE49-F238E27FC236}">
                <a16:creationId xmlns:a16="http://schemas.microsoft.com/office/drawing/2014/main" id="{704C8859-5C11-6B0E-EE0C-7B45EB745A4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97"/>
            <a:ext cx="20104099" cy="113085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ige -titleslide - img right - kenniscentrum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3673475"/>
            <a:ext cx="7924458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titel over drie regels</a:t>
            </a:r>
            <a:endParaRPr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EF8D8FF9-2B86-BEE3-7C4D-B96F0C5776EF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4881AE38-02D3-4499-A795-01BB4D2D5545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ijdelijke aanduiding voor tekst 20">
            <a:extLst>
              <a:ext uri="{FF2B5EF4-FFF2-40B4-BE49-F238E27FC236}">
                <a16:creationId xmlns:a16="http://schemas.microsoft.com/office/drawing/2014/main" id="{F030BBB2-78A9-B4C9-0232-F191DA2648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3"/>
            <a:ext cx="7924800" cy="1374775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BDA06DC-160D-9D4D-9DBD-7C706FF560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828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FC1969FA-9F2D-E5FF-05CF-AB485BE7457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6828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067D720F-1956-5B44-2860-F83606A51A1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013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9814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chtblauw -titleslide - img right - kenniscentrum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3673475"/>
            <a:ext cx="7924458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titel over drie regels</a:t>
            </a:r>
            <a:endParaRPr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EF8D8FF9-2B86-BEE3-7C4D-B96F0C5776EF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4881AE38-02D3-4499-A795-01BB4D2D5545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ijdelijke aanduiding voor tekst 20">
            <a:extLst>
              <a:ext uri="{FF2B5EF4-FFF2-40B4-BE49-F238E27FC236}">
                <a16:creationId xmlns:a16="http://schemas.microsoft.com/office/drawing/2014/main" id="{F030BBB2-78A9-B4C9-0232-F191DA2648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3"/>
            <a:ext cx="7924800" cy="1374775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96D5FD9-D137-6948-4A85-1CFA17EE66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828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9325422D-1EEA-F31A-A3FF-D9DA10B020E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6828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C4953409-06F0-BFF9-5DB6-043DBB35398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013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5748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chtgroen -titleslide - img right - kenniscentrum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3673475"/>
            <a:ext cx="7924458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titel over drie regels</a:t>
            </a:r>
            <a:endParaRPr dirty="0"/>
          </a:p>
        </p:txBody>
      </p:sp>
      <p:sp>
        <p:nvSpPr>
          <p:cNvPr id="23" name="Vrije vorm: vorm 22">
            <a:extLst>
              <a:ext uri="{FF2B5EF4-FFF2-40B4-BE49-F238E27FC236}">
                <a16:creationId xmlns:a16="http://schemas.microsoft.com/office/drawing/2014/main" id="{EF8D8FF9-2B86-BEE3-7C4D-B96F0C5776EF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Vrije vorm: vorm 23">
            <a:extLst>
              <a:ext uri="{FF2B5EF4-FFF2-40B4-BE49-F238E27FC236}">
                <a16:creationId xmlns:a16="http://schemas.microsoft.com/office/drawing/2014/main" id="{4881AE38-02D3-4499-A795-01BB4D2D5545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6" name="Tijdelijke aanduiding voor tekst 20">
            <a:extLst>
              <a:ext uri="{FF2B5EF4-FFF2-40B4-BE49-F238E27FC236}">
                <a16:creationId xmlns:a16="http://schemas.microsoft.com/office/drawing/2014/main" id="{F030BBB2-78A9-B4C9-0232-F191DA26485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3"/>
            <a:ext cx="7924800" cy="1374775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ED19CA3-8E88-8B10-260A-2ECEE032A27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6828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5" name="Tijdelijke aanduiding voor tekst 3">
            <a:extLst>
              <a:ext uri="{FF2B5EF4-FFF2-40B4-BE49-F238E27FC236}">
                <a16:creationId xmlns:a16="http://schemas.microsoft.com/office/drawing/2014/main" id="{D9080B09-BA5E-D07B-F908-6D8034DAD3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6828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5DFCD5C3-88E2-5F62-76E0-330A0FC5BC3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013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195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ranje - quoteslide - img right">
    <p:bg>
      <p:bgPr>
        <a:solidFill>
          <a:srgbClr val="EE7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50038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1539875"/>
            <a:ext cx="5109821" cy="8078788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412CE8A-01EC-9BFD-8891-93A3F13B5772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bg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jdelijke aanduiding voor dianummer 4">
            <a:extLst>
              <a:ext uri="{FF2B5EF4-FFF2-40B4-BE49-F238E27FC236}">
                <a16:creationId xmlns:a16="http://schemas.microsoft.com/office/drawing/2014/main" id="{85B53A1B-2CB7-D7E4-2952-341B3EB8A8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jdelijke aanduiding voor voettekst 2">
            <a:extLst>
              <a:ext uri="{FF2B5EF4-FFF2-40B4-BE49-F238E27FC236}">
                <a16:creationId xmlns:a16="http://schemas.microsoft.com/office/drawing/2014/main" id="{E4DCBED7-A408-8346-39B1-230C8F4DF2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D23EFA37-C50F-FF73-91A6-31E4B7ED830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364540"/>
      </p:ext>
    </p:extLst>
  </p:cSld>
  <p:clrMapOvr>
    <a:masterClrMapping/>
  </p:clrMapOvr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ars - quoteslide - img right">
    <p:bg>
      <p:bgPr>
        <a:solidFill>
          <a:srgbClr val="9E66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50038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1539875"/>
            <a:ext cx="5109821" cy="8078788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412CE8A-01EC-9BFD-8891-93A3F13B5772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74889B8-44E2-4249-B51F-5E5C3AE5D8A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FA2C692B-ECD6-52CF-1628-456D7ACA41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E8C81A71-60C2-9F48-A8A7-B30E057D2E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690704"/>
      </p:ext>
    </p:extLst>
  </p:cSld>
  <p:clrMapOvr>
    <a:masterClrMapping/>
  </p:clrMapOvr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uw  - quoteslide - img right">
    <p:bg>
      <p:bgPr>
        <a:solidFill>
          <a:srgbClr val="5784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50038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1539875"/>
            <a:ext cx="5109821" cy="8078788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412CE8A-01EC-9BFD-8891-93A3F13B5772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A1A919E-6D9D-AFC3-E622-D98115742A9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FD25EE47-DB78-6C3F-360D-437CDB6AF9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5620815B-F4B8-42FC-46B3-47BBB5FADC4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408905"/>
      </p:ext>
    </p:extLst>
  </p:cSld>
  <p:clrMapOvr>
    <a:masterClrMapping/>
  </p:clrMapOvr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oen - quoteslide - img righ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50038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1539875"/>
            <a:ext cx="5109821" cy="8078788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412CE8A-01EC-9BFD-8891-93A3F13B5772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D60C66A5-1504-FD82-3166-576CA0642FD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7397A662-6103-A9BE-3BFC-C673F3D5BA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0744DB14-ABD1-5448-23C2-403BE46DD72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566680"/>
      </p:ext>
    </p:extLst>
  </p:cSld>
  <p:clrMapOvr>
    <a:masterClrMapping/>
  </p:clrMapOvr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el - quoteslide - img righ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50038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1539875"/>
            <a:ext cx="5109821" cy="8078788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412CE8A-01EC-9BFD-8891-93A3F13B5772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jdelijke aanduiding voor dianummer 4">
            <a:extLst>
              <a:ext uri="{FF2B5EF4-FFF2-40B4-BE49-F238E27FC236}">
                <a16:creationId xmlns:a16="http://schemas.microsoft.com/office/drawing/2014/main" id="{5EC8182E-444F-5CBA-7BD9-B12D6CCB50B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jdelijke aanduiding voor voettekst 2">
            <a:extLst>
              <a:ext uri="{FF2B5EF4-FFF2-40B4-BE49-F238E27FC236}">
                <a16:creationId xmlns:a16="http://schemas.microsoft.com/office/drawing/2014/main" id="{AD883D31-D8E4-E19F-4DD2-6AB3253C7B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C406A99B-1921-BB78-A4F4-96097D8DEFC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840779"/>
      </p:ext>
    </p:extLst>
  </p:cSld>
  <p:clrMapOvr>
    <a:masterClrMapping/>
  </p:clrMapOvr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ze - quoteslide - img r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50038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1539875"/>
            <a:ext cx="5109821" cy="8078788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412CE8A-01EC-9BFD-8891-93A3F13B5772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jdelijke aanduiding voor dianummer 4">
            <a:extLst>
              <a:ext uri="{FF2B5EF4-FFF2-40B4-BE49-F238E27FC236}">
                <a16:creationId xmlns:a16="http://schemas.microsoft.com/office/drawing/2014/main" id="{E2123098-FA8D-31A3-6A63-9C0027778B5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jdelijke aanduiding voor voettekst 2">
            <a:extLst>
              <a:ext uri="{FF2B5EF4-FFF2-40B4-BE49-F238E27FC236}">
                <a16:creationId xmlns:a16="http://schemas.microsoft.com/office/drawing/2014/main" id="{171A84DF-D8B1-6654-702E-F5303EF443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B5A94DF7-8575-EBA8-80C0-0A74EC49516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671380"/>
      </p:ext>
    </p:extLst>
  </p:cSld>
  <p:clrMapOvr>
    <a:masterClrMapping/>
  </p:clrMapOvr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ige - quoteslide - img righ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50038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1539875"/>
            <a:ext cx="5109821" cy="8078788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412CE8A-01EC-9BFD-8891-93A3F13B5772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jdelijke aanduiding voor dianummer 4">
            <a:extLst>
              <a:ext uri="{FF2B5EF4-FFF2-40B4-BE49-F238E27FC236}">
                <a16:creationId xmlns:a16="http://schemas.microsoft.com/office/drawing/2014/main" id="{8E5C857A-E80E-069B-7E64-3E55B4CA49B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jdelijke aanduiding voor voettekst 2">
            <a:extLst>
              <a:ext uri="{FF2B5EF4-FFF2-40B4-BE49-F238E27FC236}">
                <a16:creationId xmlns:a16="http://schemas.microsoft.com/office/drawing/2014/main" id="{4C9978D5-621F-8B55-F3C0-1FB58C05B0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04DD18A2-7A14-8ECB-E6FF-65E1C70964C7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34498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lide - full - orangjegrij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697038"/>
            <a:ext cx="14699378" cy="7921625"/>
          </a:xfrm>
        </p:spPr>
        <p:txBody>
          <a:bodyPr anchor="ctr" anchorCtr="0"/>
          <a:lstStyle>
            <a:lvl1pPr algn="l">
              <a:lnSpc>
                <a:spcPct val="85000"/>
              </a:lnSpc>
              <a:defRPr sz="8800" spc="-50" baseline="0"/>
            </a:lvl1pPr>
          </a:lstStyle>
          <a:p>
            <a:r>
              <a:rPr lang="en-US" dirty="0"/>
              <a:t>“Stay hungry. Stay foolish. </a:t>
            </a:r>
            <a:br>
              <a:rPr lang="en-US" dirty="0"/>
            </a:br>
            <a:r>
              <a:rPr lang="en-US" dirty="0"/>
              <a:t>Never let go of your appetite </a:t>
            </a:r>
            <a:br>
              <a:rPr lang="en-US" dirty="0"/>
            </a:br>
            <a:r>
              <a:rPr lang="en-US" dirty="0"/>
              <a:t>to go after new ideas, </a:t>
            </a:r>
            <a:br>
              <a:rPr lang="en-US" dirty="0"/>
            </a:br>
            <a:r>
              <a:rPr lang="en-US" dirty="0"/>
              <a:t>new experiences, and </a:t>
            </a:r>
            <a:br>
              <a:rPr lang="en-US" dirty="0"/>
            </a:br>
            <a:r>
              <a:rPr lang="en-US" dirty="0"/>
              <a:t>new adventures.”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ABF5BEB-886A-07E3-0FF9-504E74424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33850" y="10531475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bg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voettekst 2">
            <a:extLst>
              <a:ext uri="{FF2B5EF4-FFF2-40B4-BE49-F238E27FC236}">
                <a16:creationId xmlns:a16="http://schemas.microsoft.com/office/drawing/2014/main" id="{1064D0A4-F740-46CD-6E83-EC225B0DB6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EF0C6B25-32BA-2125-CCE9-0756D06BFEC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0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chtblauw - quoteslide - img righ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50038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1539875"/>
            <a:ext cx="5109821" cy="8078788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412CE8A-01EC-9BFD-8891-93A3F13B5772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jdelijke aanduiding voor dianummer 4">
            <a:extLst>
              <a:ext uri="{FF2B5EF4-FFF2-40B4-BE49-F238E27FC236}">
                <a16:creationId xmlns:a16="http://schemas.microsoft.com/office/drawing/2014/main" id="{9395E8FF-A347-5F06-4CB7-11FDA8BC677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jdelijke aanduiding voor voettekst 2">
            <a:extLst>
              <a:ext uri="{FF2B5EF4-FFF2-40B4-BE49-F238E27FC236}">
                <a16:creationId xmlns:a16="http://schemas.microsoft.com/office/drawing/2014/main" id="{12D34BE1-CA70-5725-859E-5B89077E28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0471AA30-DBB7-F036-EAD1-5FA2C9C4F9D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287175"/>
      </p:ext>
    </p:extLst>
  </p:cSld>
  <p:clrMapOvr>
    <a:masterClrMapping/>
  </p:clrMapOvr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chtgroen - quoteslide - img r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650038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990942" y="1539875"/>
            <a:ext cx="5109821" cy="8078788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10" name="Vrije vorm: vorm 9">
            <a:extLst>
              <a:ext uri="{FF2B5EF4-FFF2-40B4-BE49-F238E27FC236}">
                <a16:creationId xmlns:a16="http://schemas.microsoft.com/office/drawing/2014/main" id="{3412CE8A-01EC-9BFD-8891-93A3F13B5772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Tijdelijke aanduiding voor dianummer 4">
            <a:extLst>
              <a:ext uri="{FF2B5EF4-FFF2-40B4-BE49-F238E27FC236}">
                <a16:creationId xmlns:a16="http://schemas.microsoft.com/office/drawing/2014/main" id="{010DC53F-3ED9-3016-02B2-12089036CB5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jdelijke aanduiding voor voettekst 2">
            <a:extLst>
              <a:ext uri="{FF2B5EF4-FFF2-40B4-BE49-F238E27FC236}">
                <a16:creationId xmlns:a16="http://schemas.microsoft.com/office/drawing/2014/main" id="{AFFFECA0-0AC7-9525-B530-5083EC370C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265A68DE-A88C-DDA4-4FFF-8793258AAB7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929709"/>
      </p:ext>
    </p:extLst>
  </p:cSld>
  <p:clrMapOvr>
    <a:masterClrMapping/>
  </p:clrMapOvr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ranje- quoteslide - img lef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14008100" y="1439863"/>
            <a:ext cx="5090795" cy="81788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79052558-4721-DCFA-0453-9AACC8BF0630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721154"/>
      </p:ext>
    </p:extLst>
  </p:cSld>
  <p:clrMapOvr>
    <a:masterClrMapping/>
  </p:clrMapOvr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ars - quoteslide - img left">
    <p:bg>
      <p:bgPr>
        <a:solidFill>
          <a:srgbClr val="9E66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14008100" y="1439863"/>
            <a:ext cx="5090795" cy="81788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4" name="Tijdelijke aanduiding voor dianummer 4">
            <a:extLst>
              <a:ext uri="{FF2B5EF4-FFF2-40B4-BE49-F238E27FC236}">
                <a16:creationId xmlns:a16="http://schemas.microsoft.com/office/drawing/2014/main" id="{A4D5C62D-EE63-D788-164A-025807A4088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008269"/>
      </p:ext>
    </p:extLst>
  </p:cSld>
  <p:clrMapOvr>
    <a:masterClrMapping/>
  </p:clrMapOvr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uw - quoteslide - img left">
    <p:bg>
      <p:bgPr>
        <a:solidFill>
          <a:srgbClr val="5784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14008100" y="1439863"/>
            <a:ext cx="5090795" cy="81788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4" name="Tijdelijke aanduiding voor dianummer 4">
            <a:extLst>
              <a:ext uri="{FF2B5EF4-FFF2-40B4-BE49-F238E27FC236}">
                <a16:creationId xmlns:a16="http://schemas.microsoft.com/office/drawing/2014/main" id="{7E4CC580-1952-58C5-2222-ABC479AD29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370342"/>
      </p:ext>
    </p:extLst>
  </p:cSld>
  <p:clrMapOvr>
    <a:masterClrMapping/>
  </p:clrMapOvr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oen - quoteslide - img lef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14008100" y="1439863"/>
            <a:ext cx="5090795" cy="81788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4" name="Tijdelijke aanduiding voor dianummer 4">
            <a:extLst>
              <a:ext uri="{FF2B5EF4-FFF2-40B4-BE49-F238E27FC236}">
                <a16:creationId xmlns:a16="http://schemas.microsoft.com/office/drawing/2014/main" id="{855823F7-2286-8E4B-02D9-639DFABF9C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4528198"/>
      </p:ext>
    </p:extLst>
  </p:cSld>
  <p:clrMapOvr>
    <a:masterClrMapping/>
  </p:clrMapOvr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eel - quoteslide - img lef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14008100" y="1439863"/>
            <a:ext cx="5090795" cy="81788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4" name="Tijdelijke aanduiding voor dianummer 4">
            <a:extLst>
              <a:ext uri="{FF2B5EF4-FFF2-40B4-BE49-F238E27FC236}">
                <a16:creationId xmlns:a16="http://schemas.microsoft.com/office/drawing/2014/main" id="{2F845CA1-2AF6-9C54-7BFE-7328439A636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383515"/>
      </p:ext>
    </p:extLst>
  </p:cSld>
  <p:clrMapOvr>
    <a:masterClrMapping/>
  </p:clrMapOvr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oze - quoteslide - img lef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14008100" y="1439863"/>
            <a:ext cx="5090795" cy="81788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4" name="Tijdelijke aanduiding voor dianummer 4">
            <a:extLst>
              <a:ext uri="{FF2B5EF4-FFF2-40B4-BE49-F238E27FC236}">
                <a16:creationId xmlns:a16="http://schemas.microsoft.com/office/drawing/2014/main" id="{9FE6424D-F1F7-3679-4A3F-9D9E55D3449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75698"/>
      </p:ext>
    </p:extLst>
  </p:cSld>
  <p:clrMapOvr>
    <a:masterClrMapping/>
  </p:clrMapOvr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ige - quoteslide - img lef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14008100" y="1439863"/>
            <a:ext cx="5090795" cy="81788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4" name="Tijdelijke aanduiding voor dianummer 4">
            <a:extLst>
              <a:ext uri="{FF2B5EF4-FFF2-40B4-BE49-F238E27FC236}">
                <a16:creationId xmlns:a16="http://schemas.microsoft.com/office/drawing/2014/main" id="{5204D2ED-2427-EE86-7C06-4F4CAD059EA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539829"/>
      </p:ext>
    </p:extLst>
  </p:cSld>
  <p:clrMapOvr>
    <a:masterClrMapping/>
  </p:clrMapOvr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chtblauw - quoteslide - img lef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14008100" y="1439863"/>
            <a:ext cx="5090795" cy="81788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4" name="Tijdelijke aanduiding voor dianummer 4">
            <a:extLst>
              <a:ext uri="{FF2B5EF4-FFF2-40B4-BE49-F238E27FC236}">
                <a16:creationId xmlns:a16="http://schemas.microsoft.com/office/drawing/2014/main" id="{0E20DC63-FF9C-97CC-B58E-D71982235DF1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644787"/>
      </p:ext>
    </p:extLst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lide - full - paarsgrij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697038"/>
            <a:ext cx="14699378" cy="7921625"/>
          </a:xfrm>
        </p:spPr>
        <p:txBody>
          <a:bodyPr anchor="ctr" anchorCtr="0"/>
          <a:lstStyle>
            <a:lvl1pPr algn="l">
              <a:lnSpc>
                <a:spcPct val="85000"/>
              </a:lnSpc>
              <a:defRPr sz="8800" spc="-50" baseline="0"/>
            </a:lvl1pPr>
          </a:lstStyle>
          <a:p>
            <a:r>
              <a:rPr lang="en-US" dirty="0"/>
              <a:t>“Stay hungry. Stay foolish. </a:t>
            </a:r>
            <a:br>
              <a:rPr lang="en-US" dirty="0"/>
            </a:br>
            <a:r>
              <a:rPr lang="en-US" dirty="0"/>
              <a:t>Never let go of your appetite </a:t>
            </a:r>
            <a:br>
              <a:rPr lang="en-US" dirty="0"/>
            </a:br>
            <a:r>
              <a:rPr lang="en-US" dirty="0"/>
              <a:t>to go after new ideas, </a:t>
            </a:r>
            <a:br>
              <a:rPr lang="en-US" dirty="0"/>
            </a:br>
            <a:r>
              <a:rPr lang="en-US" dirty="0"/>
              <a:t>new experiences, and </a:t>
            </a:r>
            <a:br>
              <a:rPr lang="en-US" dirty="0"/>
            </a:br>
            <a:r>
              <a:rPr lang="en-US" dirty="0"/>
              <a:t>new adventures.”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ABF5BEB-886A-07E3-0FF9-504E74424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voettekst 2">
            <a:extLst>
              <a:ext uri="{FF2B5EF4-FFF2-40B4-BE49-F238E27FC236}">
                <a16:creationId xmlns:a16="http://schemas.microsoft.com/office/drawing/2014/main" id="{CEE3FD26-17FA-22E9-8A6F-7BAB22A264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0DB42957-7881-7E3C-69CA-C3C6178D67F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590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chtgroen - quoteslide - img lef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afbeelding 10">
            <a:extLst>
              <a:ext uri="{FF2B5EF4-FFF2-40B4-BE49-F238E27FC236}">
                <a16:creationId xmlns:a16="http://schemas.microsoft.com/office/drawing/2014/main" id="{3409AF89-1E2C-FBDC-569A-E9BA4E2890C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3460412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Holder 2"/>
          <p:cNvSpPr>
            <a:spLocks noGrp="1"/>
          </p:cNvSpPr>
          <p:nvPr>
            <p:ph type="title" hasCustomPrompt="1"/>
          </p:nvPr>
        </p:nvSpPr>
        <p:spPr>
          <a:xfrm>
            <a:off x="14008100" y="1439863"/>
            <a:ext cx="5090795" cy="81788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60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“Dit is een tekstvlak met ruimte voor een passende citaat of </a:t>
            </a:r>
            <a:r>
              <a:rPr lang="nl-NL" dirty="0" err="1"/>
              <a:t>streamer</a:t>
            </a:r>
            <a:r>
              <a:rPr lang="nl-NL" dirty="0"/>
              <a:t>”</a:t>
            </a:r>
            <a:endParaRPr dirty="0"/>
          </a:p>
        </p:txBody>
      </p:sp>
      <p:sp>
        <p:nvSpPr>
          <p:cNvPr id="4" name="Tijdelijke aanduiding voor dianummer 4">
            <a:extLst>
              <a:ext uri="{FF2B5EF4-FFF2-40B4-BE49-F238E27FC236}">
                <a16:creationId xmlns:a16="http://schemas.microsoft.com/office/drawing/2014/main" id="{1A06FE41-971C-061E-4ED1-3FF73B900B9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728619"/>
      </p:ext>
    </p:extLst>
  </p:cSld>
  <p:clrMapOvr>
    <a:masterClrMapping/>
  </p:clrMapOvr>
  <p:hf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je - titleslide - small img righ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0">
            <a:extLst>
              <a:ext uri="{FF2B5EF4-FFF2-40B4-BE49-F238E27FC236}">
                <a16:creationId xmlns:a16="http://schemas.microsoft.com/office/drawing/2014/main" id="{08FF4484-021D-BD89-51F0-B384D890E0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436600" y="0"/>
            <a:ext cx="66738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BFAB9EDC-B866-97EA-BE81-DD08C5528358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bg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C3C46BF-D427-D0A2-5E30-F90A8C1FCE4B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Holder 2">
            <a:extLst>
              <a:ext uri="{FF2B5EF4-FFF2-40B4-BE49-F238E27FC236}">
                <a16:creationId xmlns:a16="http://schemas.microsoft.com/office/drawing/2014/main" id="{EB29061E-14FE-84B7-D0DE-0284E88A1A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0941" y="3673475"/>
            <a:ext cx="11315357" cy="4556125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voor </a:t>
            </a:r>
            <a:br>
              <a:rPr lang="nl-NL" dirty="0"/>
            </a:br>
            <a:r>
              <a:rPr lang="nl-NL" dirty="0"/>
              <a:t>een langere titel </a:t>
            </a:r>
            <a:br>
              <a:rPr lang="nl-NL" dirty="0"/>
            </a:br>
            <a:r>
              <a:rPr lang="nl-NL" dirty="0"/>
              <a:t>over drie regels</a:t>
            </a:r>
            <a:endParaRPr dirty="0"/>
          </a:p>
        </p:txBody>
      </p:sp>
      <p:sp>
        <p:nvSpPr>
          <p:cNvPr id="21" name="Tijdelijke aanduiding voor tekst 20">
            <a:extLst>
              <a:ext uri="{FF2B5EF4-FFF2-40B4-BE49-F238E27FC236}">
                <a16:creationId xmlns:a16="http://schemas.microsoft.com/office/drawing/2014/main" id="{A09B464D-D626-FEF7-D7FD-CD37C19BC86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4"/>
            <a:ext cx="11315700" cy="1379656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17" name="Tijdelijke aanduiding voor tekst 3">
            <a:extLst>
              <a:ext uri="{FF2B5EF4-FFF2-40B4-BE49-F238E27FC236}">
                <a16:creationId xmlns:a16="http://schemas.microsoft.com/office/drawing/2014/main" id="{2226A8E6-3404-BF17-0208-238A01C474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66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18" name="Tijdelijke aanduiding voor tekst 3">
            <a:extLst>
              <a:ext uri="{FF2B5EF4-FFF2-40B4-BE49-F238E27FC236}">
                <a16:creationId xmlns:a16="http://schemas.microsoft.com/office/drawing/2014/main" id="{D96B889B-6FB1-9050-63F1-7D376C365D0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66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20" name="Tijdelijke aanduiding voor tekst 19">
            <a:extLst>
              <a:ext uri="{FF2B5EF4-FFF2-40B4-BE49-F238E27FC236}">
                <a16:creationId xmlns:a16="http://schemas.microsoft.com/office/drawing/2014/main" id="{E26F5258-0606-DDAF-B7DB-536819E42F9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9051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ars - titleslide - small img right">
    <p:bg>
      <p:bgPr>
        <a:solidFill>
          <a:srgbClr val="9E66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0">
            <a:extLst>
              <a:ext uri="{FF2B5EF4-FFF2-40B4-BE49-F238E27FC236}">
                <a16:creationId xmlns:a16="http://schemas.microsoft.com/office/drawing/2014/main" id="{08FF4484-021D-BD89-51F0-B384D890E0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436600" y="0"/>
            <a:ext cx="66738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BFAB9EDC-B866-97EA-BE81-DD08C5528358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C3C46BF-D427-D0A2-5E30-F90A8C1FCE4B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Holder 2">
            <a:extLst>
              <a:ext uri="{FF2B5EF4-FFF2-40B4-BE49-F238E27FC236}">
                <a16:creationId xmlns:a16="http://schemas.microsoft.com/office/drawing/2014/main" id="{EB29061E-14FE-84B7-D0DE-0284E88A1A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0941" y="3673475"/>
            <a:ext cx="11315357" cy="45720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voor </a:t>
            </a:r>
            <a:br>
              <a:rPr lang="nl-NL" dirty="0"/>
            </a:br>
            <a:r>
              <a:rPr lang="nl-NL" dirty="0"/>
              <a:t>een langere titel </a:t>
            </a:r>
            <a:br>
              <a:rPr lang="nl-NL" dirty="0"/>
            </a:br>
            <a:r>
              <a:rPr lang="nl-NL" dirty="0"/>
              <a:t>over drie regels</a:t>
            </a:r>
            <a:endParaRPr dirty="0"/>
          </a:p>
        </p:txBody>
      </p:sp>
      <p:sp>
        <p:nvSpPr>
          <p:cNvPr id="6" name="Tijdelijke aanduiding voor tekst 20">
            <a:extLst>
              <a:ext uri="{FF2B5EF4-FFF2-40B4-BE49-F238E27FC236}">
                <a16:creationId xmlns:a16="http://schemas.microsoft.com/office/drawing/2014/main" id="{8D62DA18-4959-F677-3B09-051A8DCFA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4"/>
            <a:ext cx="11315700" cy="1379656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2" name="Tijdelijke aanduiding voor tekst 3">
            <a:extLst>
              <a:ext uri="{FF2B5EF4-FFF2-40B4-BE49-F238E27FC236}">
                <a16:creationId xmlns:a16="http://schemas.microsoft.com/office/drawing/2014/main" id="{81F59468-30BE-4212-2EA5-BBB13AF3FE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66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F6322CF3-50CA-7A79-036D-6ED8FFC01A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66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CC42B1-A669-6DCF-42B7-000A9D1CAD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9051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298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uw - titleslide - small img right">
    <p:bg>
      <p:bgPr>
        <a:solidFill>
          <a:srgbClr val="5784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0">
            <a:extLst>
              <a:ext uri="{FF2B5EF4-FFF2-40B4-BE49-F238E27FC236}">
                <a16:creationId xmlns:a16="http://schemas.microsoft.com/office/drawing/2014/main" id="{08FF4484-021D-BD89-51F0-B384D890E0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436600" y="0"/>
            <a:ext cx="66738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BFAB9EDC-B866-97EA-BE81-DD08C5528358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C3C46BF-D427-D0A2-5E30-F90A8C1FCE4B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Holder 2">
            <a:extLst>
              <a:ext uri="{FF2B5EF4-FFF2-40B4-BE49-F238E27FC236}">
                <a16:creationId xmlns:a16="http://schemas.microsoft.com/office/drawing/2014/main" id="{EB29061E-14FE-84B7-D0DE-0284E88A1A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0941" y="3673475"/>
            <a:ext cx="11315357" cy="45720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voor </a:t>
            </a:r>
            <a:br>
              <a:rPr lang="nl-NL" dirty="0"/>
            </a:br>
            <a:r>
              <a:rPr lang="nl-NL" dirty="0"/>
              <a:t>een langere titel </a:t>
            </a:r>
            <a:br>
              <a:rPr lang="nl-NL" dirty="0"/>
            </a:br>
            <a:r>
              <a:rPr lang="nl-NL" dirty="0"/>
              <a:t>over drie regels</a:t>
            </a:r>
            <a:endParaRPr dirty="0"/>
          </a:p>
        </p:txBody>
      </p:sp>
      <p:sp>
        <p:nvSpPr>
          <p:cNvPr id="6" name="Tijdelijke aanduiding voor tekst 20">
            <a:extLst>
              <a:ext uri="{FF2B5EF4-FFF2-40B4-BE49-F238E27FC236}">
                <a16:creationId xmlns:a16="http://schemas.microsoft.com/office/drawing/2014/main" id="{8D62DA18-4959-F677-3B09-051A8DCFA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4"/>
            <a:ext cx="11315700" cy="1379656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2" name="Tijdelijke aanduiding voor tekst 3">
            <a:extLst>
              <a:ext uri="{FF2B5EF4-FFF2-40B4-BE49-F238E27FC236}">
                <a16:creationId xmlns:a16="http://schemas.microsoft.com/office/drawing/2014/main" id="{81F59468-30BE-4212-2EA5-BBB13AF3FE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66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F6322CF3-50CA-7A79-036D-6ED8FFC01A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66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CC42B1-A669-6DCF-42B7-000A9D1CAD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9051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991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en - titleslide - small img righ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0">
            <a:extLst>
              <a:ext uri="{FF2B5EF4-FFF2-40B4-BE49-F238E27FC236}">
                <a16:creationId xmlns:a16="http://schemas.microsoft.com/office/drawing/2014/main" id="{08FF4484-021D-BD89-51F0-B384D890E0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436600" y="0"/>
            <a:ext cx="66738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BFAB9EDC-B866-97EA-BE81-DD08C5528358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C3C46BF-D427-D0A2-5E30-F90A8C1FCE4B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Holder 2">
            <a:extLst>
              <a:ext uri="{FF2B5EF4-FFF2-40B4-BE49-F238E27FC236}">
                <a16:creationId xmlns:a16="http://schemas.microsoft.com/office/drawing/2014/main" id="{EB29061E-14FE-84B7-D0DE-0284E88A1A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0941" y="3673475"/>
            <a:ext cx="11315357" cy="45720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voor </a:t>
            </a:r>
            <a:br>
              <a:rPr lang="nl-NL" dirty="0"/>
            </a:br>
            <a:r>
              <a:rPr lang="nl-NL" dirty="0"/>
              <a:t>een langere titel </a:t>
            </a:r>
            <a:br>
              <a:rPr lang="nl-NL" dirty="0"/>
            </a:br>
            <a:r>
              <a:rPr lang="nl-NL" dirty="0"/>
              <a:t>over drie regels</a:t>
            </a:r>
            <a:endParaRPr dirty="0"/>
          </a:p>
        </p:txBody>
      </p:sp>
      <p:sp>
        <p:nvSpPr>
          <p:cNvPr id="6" name="Tijdelijke aanduiding voor tekst 20">
            <a:extLst>
              <a:ext uri="{FF2B5EF4-FFF2-40B4-BE49-F238E27FC236}">
                <a16:creationId xmlns:a16="http://schemas.microsoft.com/office/drawing/2014/main" id="{8D62DA18-4959-F677-3B09-051A8DCFA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4"/>
            <a:ext cx="11315700" cy="1379656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2" name="Tijdelijke aanduiding voor tekst 3">
            <a:extLst>
              <a:ext uri="{FF2B5EF4-FFF2-40B4-BE49-F238E27FC236}">
                <a16:creationId xmlns:a16="http://schemas.microsoft.com/office/drawing/2014/main" id="{81F59468-30BE-4212-2EA5-BBB13AF3FE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66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F6322CF3-50CA-7A79-036D-6ED8FFC01A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66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CC42B1-A669-6DCF-42B7-000A9D1CAD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9051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976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el - titleslide - small img righ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0">
            <a:extLst>
              <a:ext uri="{FF2B5EF4-FFF2-40B4-BE49-F238E27FC236}">
                <a16:creationId xmlns:a16="http://schemas.microsoft.com/office/drawing/2014/main" id="{08FF4484-021D-BD89-51F0-B384D890E0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436600" y="0"/>
            <a:ext cx="66738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BFAB9EDC-B866-97EA-BE81-DD08C5528358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C3C46BF-D427-D0A2-5E30-F90A8C1FCE4B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Holder 2">
            <a:extLst>
              <a:ext uri="{FF2B5EF4-FFF2-40B4-BE49-F238E27FC236}">
                <a16:creationId xmlns:a16="http://schemas.microsoft.com/office/drawing/2014/main" id="{EB29061E-14FE-84B7-D0DE-0284E88A1A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0941" y="3673475"/>
            <a:ext cx="11315357" cy="45720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voor </a:t>
            </a:r>
            <a:br>
              <a:rPr lang="nl-NL" dirty="0"/>
            </a:br>
            <a:r>
              <a:rPr lang="nl-NL" dirty="0"/>
              <a:t>een langere titel </a:t>
            </a:r>
            <a:br>
              <a:rPr lang="nl-NL" dirty="0"/>
            </a:br>
            <a:r>
              <a:rPr lang="nl-NL" dirty="0"/>
              <a:t>over drie regels</a:t>
            </a:r>
            <a:endParaRPr dirty="0"/>
          </a:p>
        </p:txBody>
      </p:sp>
      <p:sp>
        <p:nvSpPr>
          <p:cNvPr id="6" name="Tijdelijke aanduiding voor tekst 20">
            <a:extLst>
              <a:ext uri="{FF2B5EF4-FFF2-40B4-BE49-F238E27FC236}">
                <a16:creationId xmlns:a16="http://schemas.microsoft.com/office/drawing/2014/main" id="{8D62DA18-4959-F677-3B09-051A8DCFA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4"/>
            <a:ext cx="11315700" cy="1379656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2" name="Tijdelijke aanduiding voor tekst 3">
            <a:extLst>
              <a:ext uri="{FF2B5EF4-FFF2-40B4-BE49-F238E27FC236}">
                <a16:creationId xmlns:a16="http://schemas.microsoft.com/office/drawing/2014/main" id="{81F59468-30BE-4212-2EA5-BBB13AF3FE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66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F6322CF3-50CA-7A79-036D-6ED8FFC01A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66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CC42B1-A669-6DCF-42B7-000A9D1CAD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9051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5759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e- titleslide - small img r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0">
            <a:extLst>
              <a:ext uri="{FF2B5EF4-FFF2-40B4-BE49-F238E27FC236}">
                <a16:creationId xmlns:a16="http://schemas.microsoft.com/office/drawing/2014/main" id="{08FF4484-021D-BD89-51F0-B384D890E0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436600" y="0"/>
            <a:ext cx="66738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BFAB9EDC-B866-97EA-BE81-DD08C5528358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C3C46BF-D427-D0A2-5E30-F90A8C1FCE4B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Holder 2">
            <a:extLst>
              <a:ext uri="{FF2B5EF4-FFF2-40B4-BE49-F238E27FC236}">
                <a16:creationId xmlns:a16="http://schemas.microsoft.com/office/drawing/2014/main" id="{EB29061E-14FE-84B7-D0DE-0284E88A1A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0941" y="3673475"/>
            <a:ext cx="11315357" cy="45720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voor </a:t>
            </a:r>
            <a:br>
              <a:rPr lang="nl-NL" dirty="0"/>
            </a:br>
            <a:r>
              <a:rPr lang="nl-NL" dirty="0"/>
              <a:t>een langere titel </a:t>
            </a:r>
            <a:br>
              <a:rPr lang="nl-NL" dirty="0"/>
            </a:br>
            <a:r>
              <a:rPr lang="nl-NL" dirty="0"/>
              <a:t>over drie regels</a:t>
            </a:r>
            <a:endParaRPr dirty="0"/>
          </a:p>
        </p:txBody>
      </p:sp>
      <p:sp>
        <p:nvSpPr>
          <p:cNvPr id="6" name="Tijdelijke aanduiding voor tekst 20">
            <a:extLst>
              <a:ext uri="{FF2B5EF4-FFF2-40B4-BE49-F238E27FC236}">
                <a16:creationId xmlns:a16="http://schemas.microsoft.com/office/drawing/2014/main" id="{8D62DA18-4959-F677-3B09-051A8DCFA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4"/>
            <a:ext cx="11315700" cy="1379656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2" name="Tijdelijke aanduiding voor tekst 3">
            <a:extLst>
              <a:ext uri="{FF2B5EF4-FFF2-40B4-BE49-F238E27FC236}">
                <a16:creationId xmlns:a16="http://schemas.microsoft.com/office/drawing/2014/main" id="{81F59468-30BE-4212-2EA5-BBB13AF3FE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66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F6322CF3-50CA-7A79-036D-6ED8FFC01A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66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CC42B1-A669-6DCF-42B7-000A9D1CAD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9051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8215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e - titleslide - small img righ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0">
            <a:extLst>
              <a:ext uri="{FF2B5EF4-FFF2-40B4-BE49-F238E27FC236}">
                <a16:creationId xmlns:a16="http://schemas.microsoft.com/office/drawing/2014/main" id="{08FF4484-021D-BD89-51F0-B384D890E0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436600" y="0"/>
            <a:ext cx="66738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BFAB9EDC-B866-97EA-BE81-DD08C5528358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C3C46BF-D427-D0A2-5E30-F90A8C1FCE4B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Holder 2">
            <a:extLst>
              <a:ext uri="{FF2B5EF4-FFF2-40B4-BE49-F238E27FC236}">
                <a16:creationId xmlns:a16="http://schemas.microsoft.com/office/drawing/2014/main" id="{EB29061E-14FE-84B7-D0DE-0284E88A1A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0941" y="3673475"/>
            <a:ext cx="11315357" cy="45720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voor </a:t>
            </a:r>
            <a:br>
              <a:rPr lang="nl-NL" dirty="0"/>
            </a:br>
            <a:r>
              <a:rPr lang="nl-NL" dirty="0"/>
              <a:t>een langere titel </a:t>
            </a:r>
            <a:br>
              <a:rPr lang="nl-NL" dirty="0"/>
            </a:br>
            <a:r>
              <a:rPr lang="nl-NL" dirty="0"/>
              <a:t>over drie regels</a:t>
            </a:r>
            <a:endParaRPr dirty="0"/>
          </a:p>
        </p:txBody>
      </p:sp>
      <p:sp>
        <p:nvSpPr>
          <p:cNvPr id="6" name="Tijdelijke aanduiding voor tekst 20">
            <a:extLst>
              <a:ext uri="{FF2B5EF4-FFF2-40B4-BE49-F238E27FC236}">
                <a16:creationId xmlns:a16="http://schemas.microsoft.com/office/drawing/2014/main" id="{8D62DA18-4959-F677-3B09-051A8DCFA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4"/>
            <a:ext cx="11315700" cy="1379656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2" name="Tijdelijke aanduiding voor tekst 3">
            <a:extLst>
              <a:ext uri="{FF2B5EF4-FFF2-40B4-BE49-F238E27FC236}">
                <a16:creationId xmlns:a16="http://schemas.microsoft.com/office/drawing/2014/main" id="{81F59468-30BE-4212-2EA5-BBB13AF3FE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66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F6322CF3-50CA-7A79-036D-6ED8FFC01A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66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CC42B1-A669-6DCF-42B7-000A9D1CAD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9051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680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chtblauw - titleslide - small img righ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0">
            <a:extLst>
              <a:ext uri="{FF2B5EF4-FFF2-40B4-BE49-F238E27FC236}">
                <a16:creationId xmlns:a16="http://schemas.microsoft.com/office/drawing/2014/main" id="{08FF4484-021D-BD89-51F0-B384D890E0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436600" y="0"/>
            <a:ext cx="66738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BFAB9EDC-B866-97EA-BE81-DD08C5528358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C3C46BF-D427-D0A2-5E30-F90A8C1FCE4B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Holder 2">
            <a:extLst>
              <a:ext uri="{FF2B5EF4-FFF2-40B4-BE49-F238E27FC236}">
                <a16:creationId xmlns:a16="http://schemas.microsoft.com/office/drawing/2014/main" id="{EB29061E-14FE-84B7-D0DE-0284E88A1A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0941" y="3673475"/>
            <a:ext cx="11315357" cy="45720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voor </a:t>
            </a:r>
            <a:br>
              <a:rPr lang="nl-NL" dirty="0"/>
            </a:br>
            <a:r>
              <a:rPr lang="nl-NL" dirty="0"/>
              <a:t>een langere titel </a:t>
            </a:r>
            <a:br>
              <a:rPr lang="nl-NL" dirty="0"/>
            </a:br>
            <a:r>
              <a:rPr lang="nl-NL" dirty="0"/>
              <a:t>over drie regels</a:t>
            </a:r>
            <a:endParaRPr dirty="0"/>
          </a:p>
        </p:txBody>
      </p:sp>
      <p:sp>
        <p:nvSpPr>
          <p:cNvPr id="6" name="Tijdelijke aanduiding voor tekst 20">
            <a:extLst>
              <a:ext uri="{FF2B5EF4-FFF2-40B4-BE49-F238E27FC236}">
                <a16:creationId xmlns:a16="http://schemas.microsoft.com/office/drawing/2014/main" id="{8D62DA18-4959-F677-3B09-051A8DCFA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4"/>
            <a:ext cx="11315700" cy="1379656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2" name="Tijdelijke aanduiding voor tekst 3">
            <a:extLst>
              <a:ext uri="{FF2B5EF4-FFF2-40B4-BE49-F238E27FC236}">
                <a16:creationId xmlns:a16="http://schemas.microsoft.com/office/drawing/2014/main" id="{81F59468-30BE-4212-2EA5-BBB13AF3FE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66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F6322CF3-50CA-7A79-036D-6ED8FFC01A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66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CC42B1-A669-6DCF-42B7-000A9D1CAD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9051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7771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chtgroen - titleslide - small img r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afbeelding 10">
            <a:extLst>
              <a:ext uri="{FF2B5EF4-FFF2-40B4-BE49-F238E27FC236}">
                <a16:creationId xmlns:a16="http://schemas.microsoft.com/office/drawing/2014/main" id="{08FF4484-021D-BD89-51F0-B384D890E06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436600" y="0"/>
            <a:ext cx="66738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14" name="Vrije vorm: vorm 13">
            <a:extLst>
              <a:ext uri="{FF2B5EF4-FFF2-40B4-BE49-F238E27FC236}">
                <a16:creationId xmlns:a16="http://schemas.microsoft.com/office/drawing/2014/main" id="{BFAB9EDC-B866-97EA-BE81-DD08C5528358}"/>
              </a:ext>
            </a:extLst>
          </p:cNvPr>
          <p:cNvSpPr/>
          <p:nvPr userDrawn="1"/>
        </p:nvSpPr>
        <p:spPr>
          <a:xfrm>
            <a:off x="1019148" y="795338"/>
            <a:ext cx="863168" cy="866202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Vrije vorm: vorm 14">
            <a:extLst>
              <a:ext uri="{FF2B5EF4-FFF2-40B4-BE49-F238E27FC236}">
                <a16:creationId xmlns:a16="http://schemas.microsoft.com/office/drawing/2014/main" id="{9C3C46BF-D427-D0A2-5E30-F90A8C1FCE4B}"/>
              </a:ext>
            </a:extLst>
          </p:cNvPr>
          <p:cNvSpPr/>
          <p:nvPr userDrawn="1"/>
        </p:nvSpPr>
        <p:spPr>
          <a:xfrm>
            <a:off x="2030605" y="1015690"/>
            <a:ext cx="1674752" cy="440078"/>
          </a:xfrm>
          <a:custGeom>
            <a:avLst/>
            <a:gdLst>
              <a:gd name="connsiteX0" fmla="*/ 1238936 w 3373761"/>
              <a:gd name="connsiteY0" fmla="*/ 554546 h 887274"/>
              <a:gd name="connsiteX1" fmla="*/ 1238936 w 3373761"/>
              <a:gd name="connsiteY1" fmla="*/ 554802 h 887274"/>
              <a:gd name="connsiteX2" fmla="*/ 1204175 w 3373761"/>
              <a:gd name="connsiteY2" fmla="*/ 571250 h 887274"/>
              <a:gd name="connsiteX3" fmla="*/ 1161570 w 3373761"/>
              <a:gd name="connsiteY3" fmla="*/ 579433 h 887274"/>
              <a:gd name="connsiteX4" fmla="*/ 1069055 w 3373761"/>
              <a:gd name="connsiteY4" fmla="*/ 592418 h 887274"/>
              <a:gd name="connsiteX5" fmla="*/ 1026315 w 3373761"/>
              <a:gd name="connsiteY5" fmla="*/ 602697 h 887274"/>
              <a:gd name="connsiteX6" fmla="*/ 989526 w 3373761"/>
              <a:gd name="connsiteY6" fmla="*/ 621092 h 887274"/>
              <a:gd name="connsiteX7" fmla="*/ 964639 w 3373761"/>
              <a:gd name="connsiteY7" fmla="*/ 651389 h 887274"/>
              <a:gd name="connsiteX8" fmla="*/ 955441 w 3373761"/>
              <a:gd name="connsiteY8" fmla="*/ 696835 h 887274"/>
              <a:gd name="connsiteX9" fmla="*/ 968967 w 3373761"/>
              <a:gd name="connsiteY9" fmla="*/ 735788 h 887274"/>
              <a:gd name="connsiteX10" fmla="*/ 1001428 w 3373761"/>
              <a:gd name="connsiteY10" fmla="*/ 760675 h 887274"/>
              <a:gd name="connsiteX11" fmla="*/ 1043086 w 3373761"/>
              <a:gd name="connsiteY11" fmla="*/ 773659 h 887274"/>
              <a:gd name="connsiteX12" fmla="*/ 1083663 w 3373761"/>
              <a:gd name="connsiteY12" fmla="*/ 777447 h 887274"/>
              <a:gd name="connsiteX13" fmla="*/ 1133437 w 3373761"/>
              <a:gd name="connsiteY13" fmla="*/ 771495 h 887274"/>
              <a:gd name="connsiteX14" fmla="*/ 1183752 w 3373761"/>
              <a:gd name="connsiteY14" fmla="*/ 750937 h 887274"/>
              <a:gd name="connsiteX15" fmla="*/ 1223246 w 3373761"/>
              <a:gd name="connsiteY15" fmla="*/ 713606 h 887274"/>
              <a:gd name="connsiteX16" fmla="*/ 1238936 w 3373761"/>
              <a:gd name="connsiteY16" fmla="*/ 658422 h 887274"/>
              <a:gd name="connsiteX17" fmla="*/ 1238936 w 3373761"/>
              <a:gd name="connsiteY17" fmla="*/ 554802 h 887274"/>
              <a:gd name="connsiteX18" fmla="*/ 1239477 w 3373761"/>
              <a:gd name="connsiteY18" fmla="*/ 554546 h 887274"/>
              <a:gd name="connsiteX19" fmla="*/ 3072993 w 3373761"/>
              <a:gd name="connsiteY19" fmla="*/ 332187 h 887274"/>
              <a:gd name="connsiteX20" fmla="*/ 3006448 w 3373761"/>
              <a:gd name="connsiteY20" fmla="*/ 345172 h 887274"/>
              <a:gd name="connsiteX21" fmla="*/ 2955051 w 3373761"/>
              <a:gd name="connsiteY21" fmla="*/ 380338 h 887274"/>
              <a:gd name="connsiteX22" fmla="*/ 2920967 w 3373761"/>
              <a:gd name="connsiteY22" fmla="*/ 433358 h 887274"/>
              <a:gd name="connsiteX23" fmla="*/ 2906900 w 3373761"/>
              <a:gd name="connsiteY23" fmla="*/ 499362 h 887274"/>
              <a:gd name="connsiteX24" fmla="*/ 3231512 w 3373761"/>
              <a:gd name="connsiteY24" fmla="*/ 499362 h 887274"/>
              <a:gd name="connsiteX25" fmla="*/ 3217446 w 3373761"/>
              <a:gd name="connsiteY25" fmla="*/ 436063 h 887274"/>
              <a:gd name="connsiteX26" fmla="*/ 3185525 w 3373761"/>
              <a:gd name="connsiteY26" fmla="*/ 383043 h 887274"/>
              <a:gd name="connsiteX27" fmla="*/ 3136833 w 3373761"/>
              <a:gd name="connsiteY27" fmla="*/ 346254 h 887274"/>
              <a:gd name="connsiteX28" fmla="*/ 3072993 w 3373761"/>
              <a:gd name="connsiteY28" fmla="*/ 332187 h 887274"/>
              <a:gd name="connsiteX29" fmla="*/ 2180851 w 3373761"/>
              <a:gd name="connsiteY29" fmla="*/ 240213 h 887274"/>
              <a:gd name="connsiteX30" fmla="*/ 2692115 w 3373761"/>
              <a:gd name="connsiteY30" fmla="*/ 240213 h 887274"/>
              <a:gd name="connsiteX31" fmla="*/ 2692115 w 3373761"/>
              <a:gd name="connsiteY31" fmla="*/ 337597 h 887274"/>
              <a:gd name="connsiteX32" fmla="*/ 2331796 w 3373761"/>
              <a:gd name="connsiteY32" fmla="*/ 760133 h 887274"/>
              <a:gd name="connsiteX33" fmla="*/ 2710510 w 3373761"/>
              <a:gd name="connsiteY33" fmla="*/ 760133 h 887274"/>
              <a:gd name="connsiteX34" fmla="*/ 2710510 w 3373761"/>
              <a:gd name="connsiteY34" fmla="*/ 869960 h 887274"/>
              <a:gd name="connsiteX35" fmla="*/ 2156505 w 3373761"/>
              <a:gd name="connsiteY35" fmla="*/ 869960 h 887274"/>
              <a:gd name="connsiteX36" fmla="*/ 2156505 w 3373761"/>
              <a:gd name="connsiteY36" fmla="*/ 772577 h 887274"/>
              <a:gd name="connsiteX37" fmla="*/ 2504922 w 3373761"/>
              <a:gd name="connsiteY37" fmla="*/ 349499 h 887274"/>
              <a:gd name="connsiteX38" fmla="*/ 2180851 w 3373761"/>
              <a:gd name="connsiteY38" fmla="*/ 349499 h 887274"/>
              <a:gd name="connsiteX39" fmla="*/ 1123699 w 3373761"/>
              <a:gd name="connsiteY39" fmla="*/ 223442 h 887274"/>
              <a:gd name="connsiteX40" fmla="*/ 1215131 w 3373761"/>
              <a:gd name="connsiteY40" fmla="*/ 233180 h 887274"/>
              <a:gd name="connsiteX41" fmla="*/ 1296284 w 3373761"/>
              <a:gd name="connsiteY41" fmla="*/ 265101 h 887274"/>
              <a:gd name="connsiteX42" fmla="*/ 1354173 w 3373761"/>
              <a:gd name="connsiteY42" fmla="*/ 321908 h 887274"/>
              <a:gd name="connsiteX43" fmla="*/ 1376355 w 3373761"/>
              <a:gd name="connsiteY43" fmla="*/ 406307 h 887274"/>
              <a:gd name="connsiteX44" fmla="*/ 1376355 w 3373761"/>
              <a:gd name="connsiteY44" fmla="*/ 729837 h 887274"/>
              <a:gd name="connsiteX45" fmla="*/ 1378519 w 3373761"/>
              <a:gd name="connsiteY45" fmla="*/ 729837 h 887274"/>
              <a:gd name="connsiteX46" fmla="*/ 1385011 w 3373761"/>
              <a:gd name="connsiteY46" fmla="*/ 766626 h 887274"/>
              <a:gd name="connsiteX47" fmla="*/ 1410980 w 3373761"/>
              <a:gd name="connsiteY47" fmla="*/ 777447 h 887274"/>
              <a:gd name="connsiteX48" fmla="*/ 1425588 w 3373761"/>
              <a:gd name="connsiteY48" fmla="*/ 777447 h 887274"/>
              <a:gd name="connsiteX49" fmla="*/ 1445064 w 3373761"/>
              <a:gd name="connsiteY49" fmla="*/ 775283 h 887274"/>
              <a:gd name="connsiteX50" fmla="*/ 1445064 w 3373761"/>
              <a:gd name="connsiteY50" fmla="*/ 871584 h 887274"/>
              <a:gd name="connsiteX51" fmla="*/ 1426129 w 3373761"/>
              <a:gd name="connsiteY51" fmla="*/ 876994 h 887274"/>
              <a:gd name="connsiteX52" fmla="*/ 1402324 w 3373761"/>
              <a:gd name="connsiteY52" fmla="*/ 882405 h 887274"/>
              <a:gd name="connsiteX53" fmla="*/ 1377978 w 3373761"/>
              <a:gd name="connsiteY53" fmla="*/ 886192 h 887274"/>
              <a:gd name="connsiteX54" fmla="*/ 1357419 w 3373761"/>
              <a:gd name="connsiteY54" fmla="*/ 887274 h 887274"/>
              <a:gd name="connsiteX55" fmla="*/ 1286545 w 3373761"/>
              <a:gd name="connsiteY55" fmla="*/ 869961 h 887274"/>
              <a:gd name="connsiteX56" fmla="*/ 1249756 w 3373761"/>
              <a:gd name="connsiteY56" fmla="*/ 810449 h 887274"/>
              <a:gd name="connsiteX57" fmla="*/ 1148044 w 3373761"/>
              <a:gd name="connsiteY57" fmla="*/ 868879 h 887274"/>
              <a:gd name="connsiteX58" fmla="*/ 1031725 w 3373761"/>
              <a:gd name="connsiteY58" fmla="*/ 887274 h 887274"/>
              <a:gd name="connsiteX59" fmla="*/ 950031 w 3373761"/>
              <a:gd name="connsiteY59" fmla="*/ 875912 h 887274"/>
              <a:gd name="connsiteX60" fmla="*/ 881322 w 3373761"/>
              <a:gd name="connsiteY60" fmla="*/ 841828 h 887274"/>
              <a:gd name="connsiteX61" fmla="*/ 833712 w 3373761"/>
              <a:gd name="connsiteY61" fmla="*/ 784480 h 887274"/>
              <a:gd name="connsiteX62" fmla="*/ 815858 w 3373761"/>
              <a:gd name="connsiteY62" fmla="*/ 703327 h 887274"/>
              <a:gd name="connsiteX63" fmla="*/ 836958 w 3373761"/>
              <a:gd name="connsiteY63" fmla="*/ 608107 h 887274"/>
              <a:gd name="connsiteX64" fmla="*/ 893224 w 3373761"/>
              <a:gd name="connsiteY64" fmla="*/ 550759 h 887274"/>
              <a:gd name="connsiteX65" fmla="*/ 971131 w 3373761"/>
              <a:gd name="connsiteY65" fmla="*/ 521003 h 887274"/>
              <a:gd name="connsiteX66" fmla="*/ 1058235 w 3373761"/>
              <a:gd name="connsiteY66" fmla="*/ 506937 h 887274"/>
              <a:gd name="connsiteX67" fmla="*/ 1130191 w 3373761"/>
              <a:gd name="connsiteY67" fmla="*/ 496657 h 887274"/>
              <a:gd name="connsiteX68" fmla="*/ 1190244 w 3373761"/>
              <a:gd name="connsiteY68" fmla="*/ 486378 h 887274"/>
              <a:gd name="connsiteX69" fmla="*/ 1231903 w 3373761"/>
              <a:gd name="connsiteY69" fmla="*/ 463655 h 887274"/>
              <a:gd name="connsiteX70" fmla="*/ 1247051 w 3373761"/>
              <a:gd name="connsiteY70" fmla="*/ 418209 h 887274"/>
              <a:gd name="connsiteX71" fmla="*/ 1234066 w 3373761"/>
              <a:gd name="connsiteY71" fmla="*/ 374387 h 887274"/>
              <a:gd name="connsiteX72" fmla="*/ 1202146 w 3373761"/>
              <a:gd name="connsiteY72" fmla="*/ 348418 h 887274"/>
              <a:gd name="connsiteX73" fmla="*/ 1159947 w 3373761"/>
              <a:gd name="connsiteY73" fmla="*/ 335974 h 887274"/>
              <a:gd name="connsiteX74" fmla="*/ 1116124 w 3373761"/>
              <a:gd name="connsiteY74" fmla="*/ 332728 h 887274"/>
              <a:gd name="connsiteX75" fmla="*/ 1019823 w 3373761"/>
              <a:gd name="connsiteY75" fmla="*/ 357074 h 887274"/>
              <a:gd name="connsiteX76" fmla="*/ 977082 w 3373761"/>
              <a:gd name="connsiteY76" fmla="*/ 432817 h 887274"/>
              <a:gd name="connsiteX77" fmla="*/ 838040 w 3373761"/>
              <a:gd name="connsiteY77" fmla="*/ 432817 h 887274"/>
              <a:gd name="connsiteX78" fmla="*/ 867255 w 3373761"/>
              <a:gd name="connsiteY78" fmla="*/ 331646 h 887274"/>
              <a:gd name="connsiteX79" fmla="*/ 932177 w 3373761"/>
              <a:gd name="connsiteY79" fmla="*/ 267265 h 887274"/>
              <a:gd name="connsiteX80" fmla="*/ 1021446 w 3373761"/>
              <a:gd name="connsiteY80" fmla="*/ 233180 h 887274"/>
              <a:gd name="connsiteX81" fmla="*/ 1123699 w 3373761"/>
              <a:gd name="connsiteY81" fmla="*/ 223442 h 887274"/>
              <a:gd name="connsiteX82" fmla="*/ 3074075 w 3373761"/>
              <a:gd name="connsiteY82" fmla="*/ 222901 h 887274"/>
              <a:gd name="connsiteX83" fmla="*/ 3207166 w 3373761"/>
              <a:gd name="connsiteY83" fmla="*/ 253739 h 887274"/>
              <a:gd name="connsiteX84" fmla="*/ 3305091 w 3373761"/>
              <a:gd name="connsiteY84" fmla="*/ 335974 h 887274"/>
              <a:gd name="connsiteX85" fmla="*/ 3361898 w 3373761"/>
              <a:gd name="connsiteY85" fmla="*/ 453376 h 887274"/>
              <a:gd name="connsiteX86" fmla="*/ 3371095 w 3373761"/>
              <a:gd name="connsiteY86" fmla="*/ 590254 h 887274"/>
              <a:gd name="connsiteX87" fmla="*/ 2907982 w 3373761"/>
              <a:gd name="connsiteY87" fmla="*/ 590254 h 887274"/>
              <a:gd name="connsiteX88" fmla="*/ 2907982 w 3373761"/>
              <a:gd name="connsiteY88" fmla="*/ 590795 h 887274"/>
              <a:gd name="connsiteX89" fmla="*/ 2918262 w 3373761"/>
              <a:gd name="connsiteY89" fmla="*/ 661668 h 887274"/>
              <a:gd name="connsiteX90" fmla="*/ 2949099 w 3373761"/>
              <a:gd name="connsiteY90" fmla="*/ 721181 h 887274"/>
              <a:gd name="connsiteX91" fmla="*/ 3001578 w 3373761"/>
              <a:gd name="connsiteY91" fmla="*/ 761757 h 887274"/>
              <a:gd name="connsiteX92" fmla="*/ 3077321 w 3373761"/>
              <a:gd name="connsiteY92" fmla="*/ 776906 h 887274"/>
              <a:gd name="connsiteX93" fmla="*/ 3175246 w 3373761"/>
              <a:gd name="connsiteY93" fmla="*/ 750937 h 887274"/>
              <a:gd name="connsiteX94" fmla="*/ 3230430 w 3373761"/>
              <a:gd name="connsiteY94" fmla="*/ 672489 h 887274"/>
              <a:gd name="connsiteX95" fmla="*/ 3361898 w 3373761"/>
              <a:gd name="connsiteY95" fmla="*/ 672489 h 887274"/>
              <a:gd name="connsiteX96" fmla="*/ 3324027 w 3373761"/>
              <a:gd name="connsiteY96" fmla="*/ 763921 h 887274"/>
              <a:gd name="connsiteX97" fmla="*/ 3259645 w 3373761"/>
              <a:gd name="connsiteY97" fmla="*/ 831549 h 887274"/>
              <a:gd name="connsiteX98" fmla="*/ 3175246 w 3373761"/>
              <a:gd name="connsiteY98" fmla="*/ 873207 h 887274"/>
              <a:gd name="connsiteX99" fmla="*/ 3077321 w 3373761"/>
              <a:gd name="connsiteY99" fmla="*/ 887274 h 887274"/>
              <a:gd name="connsiteX100" fmla="*/ 2945853 w 3373761"/>
              <a:gd name="connsiteY100" fmla="*/ 862928 h 887274"/>
              <a:gd name="connsiteX101" fmla="*/ 2849011 w 3373761"/>
              <a:gd name="connsiteY101" fmla="*/ 794759 h 887274"/>
              <a:gd name="connsiteX102" fmla="*/ 2789498 w 3373761"/>
              <a:gd name="connsiteY102" fmla="*/ 689801 h 887274"/>
              <a:gd name="connsiteX103" fmla="*/ 2769481 w 3373761"/>
              <a:gd name="connsiteY103" fmla="*/ 555628 h 887274"/>
              <a:gd name="connsiteX104" fmla="*/ 2790581 w 3373761"/>
              <a:gd name="connsiteY104" fmla="*/ 428489 h 887274"/>
              <a:gd name="connsiteX105" fmla="*/ 2851716 w 3373761"/>
              <a:gd name="connsiteY105" fmla="*/ 322449 h 887274"/>
              <a:gd name="connsiteX106" fmla="*/ 2947476 w 3373761"/>
              <a:gd name="connsiteY106" fmla="*/ 249952 h 887274"/>
              <a:gd name="connsiteX107" fmla="*/ 3074075 w 3373761"/>
              <a:gd name="connsiteY107" fmla="*/ 222901 h 887274"/>
              <a:gd name="connsiteX108" fmla="*/ 1845419 w 3373761"/>
              <a:gd name="connsiteY108" fmla="*/ 222901 h 887274"/>
              <a:gd name="connsiteX109" fmla="*/ 2008807 w 3373761"/>
              <a:gd name="connsiteY109" fmla="*/ 276462 h 887274"/>
              <a:gd name="connsiteX110" fmla="*/ 2068319 w 3373761"/>
              <a:gd name="connsiteY110" fmla="*/ 437145 h 887274"/>
              <a:gd name="connsiteX111" fmla="*/ 2068319 w 3373761"/>
              <a:gd name="connsiteY111" fmla="*/ 869420 h 887274"/>
              <a:gd name="connsiteX112" fmla="*/ 1929277 w 3373761"/>
              <a:gd name="connsiteY112" fmla="*/ 869420 h 887274"/>
              <a:gd name="connsiteX113" fmla="*/ 1929277 w 3373761"/>
              <a:gd name="connsiteY113" fmla="*/ 473934 h 887274"/>
              <a:gd name="connsiteX114" fmla="*/ 1897357 w 3373761"/>
              <a:gd name="connsiteY114" fmla="*/ 366271 h 887274"/>
              <a:gd name="connsiteX115" fmla="*/ 1805925 w 3373761"/>
              <a:gd name="connsiteY115" fmla="*/ 332728 h 887274"/>
              <a:gd name="connsiteX116" fmla="*/ 1742625 w 3373761"/>
              <a:gd name="connsiteY116" fmla="*/ 345713 h 887274"/>
              <a:gd name="connsiteX117" fmla="*/ 1695016 w 3373761"/>
              <a:gd name="connsiteY117" fmla="*/ 380879 h 887274"/>
              <a:gd name="connsiteX118" fmla="*/ 1664719 w 3373761"/>
              <a:gd name="connsiteY118" fmla="*/ 433899 h 887274"/>
              <a:gd name="connsiteX119" fmla="*/ 1653898 w 3373761"/>
              <a:gd name="connsiteY119" fmla="*/ 498280 h 887274"/>
              <a:gd name="connsiteX120" fmla="*/ 1653898 w 3373761"/>
              <a:gd name="connsiteY120" fmla="*/ 869961 h 887274"/>
              <a:gd name="connsiteX121" fmla="*/ 1514856 w 3373761"/>
              <a:gd name="connsiteY121" fmla="*/ 869961 h 887274"/>
              <a:gd name="connsiteX122" fmla="*/ 1514856 w 3373761"/>
              <a:gd name="connsiteY122" fmla="*/ 240214 h 887274"/>
              <a:gd name="connsiteX123" fmla="*/ 1515938 w 3373761"/>
              <a:gd name="connsiteY123" fmla="*/ 240214 h 887274"/>
              <a:gd name="connsiteX124" fmla="*/ 1647406 w 3373761"/>
              <a:gd name="connsiteY124" fmla="*/ 240214 h 887274"/>
              <a:gd name="connsiteX125" fmla="*/ 1647406 w 3373761"/>
              <a:gd name="connsiteY125" fmla="*/ 332728 h 887274"/>
              <a:gd name="connsiteX126" fmla="*/ 1649570 w 3373761"/>
              <a:gd name="connsiteY126" fmla="*/ 334892 h 887274"/>
              <a:gd name="connsiteX127" fmla="*/ 1732346 w 3373761"/>
              <a:gd name="connsiteY127" fmla="*/ 252657 h 887274"/>
              <a:gd name="connsiteX128" fmla="*/ 1845419 w 3373761"/>
              <a:gd name="connsiteY128" fmla="*/ 222901 h 887274"/>
              <a:gd name="connsiteX129" fmla="*/ 0 w 3373761"/>
              <a:gd name="connsiteY129" fmla="*/ 0 h 887274"/>
              <a:gd name="connsiteX130" fmla="*/ 152568 w 3373761"/>
              <a:gd name="connsiteY130" fmla="*/ 0 h 887274"/>
              <a:gd name="connsiteX131" fmla="*/ 152568 w 3373761"/>
              <a:gd name="connsiteY131" fmla="*/ 346253 h 887274"/>
              <a:gd name="connsiteX132" fmla="*/ 548053 w 3373761"/>
              <a:gd name="connsiteY132" fmla="*/ 346253 h 887274"/>
              <a:gd name="connsiteX133" fmla="*/ 548053 w 3373761"/>
              <a:gd name="connsiteY133" fmla="*/ 0 h 887274"/>
              <a:gd name="connsiteX134" fmla="*/ 700621 w 3373761"/>
              <a:gd name="connsiteY134" fmla="*/ 0 h 887274"/>
              <a:gd name="connsiteX135" fmla="*/ 700621 w 3373761"/>
              <a:gd name="connsiteY135" fmla="*/ 869960 h 887274"/>
              <a:gd name="connsiteX136" fmla="*/ 548053 w 3373761"/>
              <a:gd name="connsiteY136" fmla="*/ 869960 h 887274"/>
              <a:gd name="connsiteX137" fmla="*/ 548053 w 3373761"/>
              <a:gd name="connsiteY137" fmla="*/ 477721 h 887274"/>
              <a:gd name="connsiteX138" fmla="*/ 152568 w 3373761"/>
              <a:gd name="connsiteY138" fmla="*/ 477721 h 887274"/>
              <a:gd name="connsiteX139" fmla="*/ 152568 w 3373761"/>
              <a:gd name="connsiteY139" fmla="*/ 869960 h 887274"/>
              <a:gd name="connsiteX140" fmla="*/ 0 w 3373761"/>
              <a:gd name="connsiteY140" fmla="*/ 869960 h 887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3373761" h="887274">
                <a:moveTo>
                  <a:pt x="1238936" y="554546"/>
                </a:moveTo>
                <a:lnTo>
                  <a:pt x="1238936" y="554802"/>
                </a:lnTo>
                <a:lnTo>
                  <a:pt x="1204175" y="571250"/>
                </a:lnTo>
                <a:cubicBezTo>
                  <a:pt x="1191191" y="575376"/>
                  <a:pt x="1176989" y="578081"/>
                  <a:pt x="1161570" y="579433"/>
                </a:cubicBezTo>
                <a:cubicBezTo>
                  <a:pt x="1130732" y="582138"/>
                  <a:pt x="1099894" y="586467"/>
                  <a:pt x="1069055" y="592418"/>
                </a:cubicBezTo>
                <a:cubicBezTo>
                  <a:pt x="1054448" y="595123"/>
                  <a:pt x="1040381" y="598369"/>
                  <a:pt x="1026315" y="602697"/>
                </a:cubicBezTo>
                <a:cubicBezTo>
                  <a:pt x="1012248" y="607025"/>
                  <a:pt x="1000346" y="613518"/>
                  <a:pt x="989526" y="621092"/>
                </a:cubicBezTo>
                <a:cubicBezTo>
                  <a:pt x="978705" y="628666"/>
                  <a:pt x="970590" y="638945"/>
                  <a:pt x="964639" y="651389"/>
                </a:cubicBezTo>
                <a:cubicBezTo>
                  <a:pt x="958687" y="663832"/>
                  <a:pt x="955441" y="678981"/>
                  <a:pt x="955441" y="696835"/>
                </a:cubicBezTo>
                <a:cubicBezTo>
                  <a:pt x="955441" y="712524"/>
                  <a:pt x="959770" y="725509"/>
                  <a:pt x="968967" y="735788"/>
                </a:cubicBezTo>
                <a:cubicBezTo>
                  <a:pt x="977623" y="746608"/>
                  <a:pt x="988444" y="754724"/>
                  <a:pt x="1001428" y="760675"/>
                </a:cubicBezTo>
                <a:cubicBezTo>
                  <a:pt x="1013872" y="766626"/>
                  <a:pt x="1027938" y="770954"/>
                  <a:pt x="1043086" y="773659"/>
                </a:cubicBezTo>
                <a:cubicBezTo>
                  <a:pt x="1058235" y="776365"/>
                  <a:pt x="1071760" y="777447"/>
                  <a:pt x="1083663" y="777447"/>
                </a:cubicBezTo>
                <a:cubicBezTo>
                  <a:pt x="1098811" y="777447"/>
                  <a:pt x="1115583" y="775283"/>
                  <a:pt x="1133437" y="771495"/>
                </a:cubicBezTo>
                <a:cubicBezTo>
                  <a:pt x="1151290" y="767708"/>
                  <a:pt x="1168062" y="760675"/>
                  <a:pt x="1183752" y="750937"/>
                </a:cubicBezTo>
                <a:cubicBezTo>
                  <a:pt x="1199441" y="741198"/>
                  <a:pt x="1212967" y="728755"/>
                  <a:pt x="1223246" y="713606"/>
                </a:cubicBezTo>
                <a:cubicBezTo>
                  <a:pt x="1233526" y="698458"/>
                  <a:pt x="1238936" y="680063"/>
                  <a:pt x="1238936" y="658422"/>
                </a:cubicBezTo>
                <a:lnTo>
                  <a:pt x="1238936" y="554802"/>
                </a:lnTo>
                <a:lnTo>
                  <a:pt x="1239477" y="554546"/>
                </a:lnTo>
                <a:close/>
                <a:moveTo>
                  <a:pt x="3072993" y="332187"/>
                </a:moveTo>
                <a:cubicBezTo>
                  <a:pt x="3048647" y="332187"/>
                  <a:pt x="3026466" y="336515"/>
                  <a:pt x="3006448" y="345172"/>
                </a:cubicBezTo>
                <a:cubicBezTo>
                  <a:pt x="2986430" y="353828"/>
                  <a:pt x="2969658" y="365730"/>
                  <a:pt x="2955051" y="380338"/>
                </a:cubicBezTo>
                <a:cubicBezTo>
                  <a:pt x="2940984" y="395486"/>
                  <a:pt x="2929623" y="412799"/>
                  <a:pt x="2920967" y="433358"/>
                </a:cubicBezTo>
                <a:cubicBezTo>
                  <a:pt x="2912310" y="453917"/>
                  <a:pt x="2907982" y="475557"/>
                  <a:pt x="2906900" y="499362"/>
                </a:cubicBezTo>
                <a:lnTo>
                  <a:pt x="3231512" y="499362"/>
                </a:lnTo>
                <a:cubicBezTo>
                  <a:pt x="3229889" y="477721"/>
                  <a:pt x="3225020" y="456081"/>
                  <a:pt x="3217446" y="436063"/>
                </a:cubicBezTo>
                <a:cubicBezTo>
                  <a:pt x="3209871" y="416045"/>
                  <a:pt x="3199051" y="398192"/>
                  <a:pt x="3185525" y="383043"/>
                </a:cubicBezTo>
                <a:cubicBezTo>
                  <a:pt x="3172000" y="367894"/>
                  <a:pt x="3155769" y="355992"/>
                  <a:pt x="3136833" y="346254"/>
                </a:cubicBezTo>
                <a:cubicBezTo>
                  <a:pt x="3117898" y="337056"/>
                  <a:pt x="3096257" y="332187"/>
                  <a:pt x="3072993" y="332187"/>
                </a:cubicBezTo>
                <a:close/>
                <a:moveTo>
                  <a:pt x="2180851" y="240213"/>
                </a:moveTo>
                <a:lnTo>
                  <a:pt x="2692115" y="240213"/>
                </a:lnTo>
                <a:lnTo>
                  <a:pt x="2692115" y="337597"/>
                </a:lnTo>
                <a:lnTo>
                  <a:pt x="2331796" y="760133"/>
                </a:lnTo>
                <a:lnTo>
                  <a:pt x="2710510" y="760133"/>
                </a:lnTo>
                <a:lnTo>
                  <a:pt x="2710510" y="869960"/>
                </a:lnTo>
                <a:lnTo>
                  <a:pt x="2156505" y="869960"/>
                </a:lnTo>
                <a:lnTo>
                  <a:pt x="2156505" y="772577"/>
                </a:lnTo>
                <a:lnTo>
                  <a:pt x="2504922" y="349499"/>
                </a:lnTo>
                <a:lnTo>
                  <a:pt x="2180851" y="349499"/>
                </a:lnTo>
                <a:close/>
                <a:moveTo>
                  <a:pt x="1123699" y="223442"/>
                </a:moveTo>
                <a:cubicBezTo>
                  <a:pt x="1154537" y="223442"/>
                  <a:pt x="1184834" y="226688"/>
                  <a:pt x="1215131" y="233180"/>
                </a:cubicBezTo>
                <a:cubicBezTo>
                  <a:pt x="1244887" y="239673"/>
                  <a:pt x="1271938" y="250493"/>
                  <a:pt x="1296284" y="265101"/>
                </a:cubicBezTo>
                <a:cubicBezTo>
                  <a:pt x="1320089" y="279708"/>
                  <a:pt x="1339565" y="298644"/>
                  <a:pt x="1354173" y="321908"/>
                </a:cubicBezTo>
                <a:cubicBezTo>
                  <a:pt x="1368781" y="345172"/>
                  <a:pt x="1376355" y="373305"/>
                  <a:pt x="1376355" y="406307"/>
                </a:cubicBezTo>
                <a:lnTo>
                  <a:pt x="1376355" y="729837"/>
                </a:lnTo>
                <a:lnTo>
                  <a:pt x="1378519" y="729837"/>
                </a:lnTo>
                <a:cubicBezTo>
                  <a:pt x="1378519" y="747150"/>
                  <a:pt x="1380683" y="759052"/>
                  <a:pt x="1385011" y="766626"/>
                </a:cubicBezTo>
                <a:cubicBezTo>
                  <a:pt x="1389339" y="773659"/>
                  <a:pt x="1397996" y="777447"/>
                  <a:pt x="1410980" y="777447"/>
                </a:cubicBezTo>
                <a:lnTo>
                  <a:pt x="1425588" y="777447"/>
                </a:lnTo>
                <a:cubicBezTo>
                  <a:pt x="1431539" y="777447"/>
                  <a:pt x="1438031" y="776906"/>
                  <a:pt x="1445064" y="775283"/>
                </a:cubicBezTo>
                <a:lnTo>
                  <a:pt x="1445064" y="871584"/>
                </a:lnTo>
                <a:cubicBezTo>
                  <a:pt x="1440195" y="873207"/>
                  <a:pt x="1433703" y="874830"/>
                  <a:pt x="1426129" y="876994"/>
                </a:cubicBezTo>
                <a:cubicBezTo>
                  <a:pt x="1418554" y="879158"/>
                  <a:pt x="1410439" y="880781"/>
                  <a:pt x="1402324" y="882405"/>
                </a:cubicBezTo>
                <a:cubicBezTo>
                  <a:pt x="1394209" y="884028"/>
                  <a:pt x="1386093" y="885110"/>
                  <a:pt x="1377978" y="886192"/>
                </a:cubicBezTo>
                <a:cubicBezTo>
                  <a:pt x="1369863" y="887274"/>
                  <a:pt x="1362829" y="887274"/>
                  <a:pt x="1357419" y="887274"/>
                </a:cubicBezTo>
                <a:cubicBezTo>
                  <a:pt x="1328745" y="887274"/>
                  <a:pt x="1305481" y="881323"/>
                  <a:pt x="1286545" y="869961"/>
                </a:cubicBezTo>
                <a:cubicBezTo>
                  <a:pt x="1267610" y="858600"/>
                  <a:pt x="1255707" y="838582"/>
                  <a:pt x="1249756" y="810449"/>
                </a:cubicBezTo>
                <a:cubicBezTo>
                  <a:pt x="1222164" y="837500"/>
                  <a:pt x="1188080" y="856977"/>
                  <a:pt x="1148044" y="868879"/>
                </a:cubicBezTo>
                <a:cubicBezTo>
                  <a:pt x="1108009" y="880781"/>
                  <a:pt x="1069055" y="887274"/>
                  <a:pt x="1031725" y="887274"/>
                </a:cubicBezTo>
                <a:cubicBezTo>
                  <a:pt x="1003051" y="887274"/>
                  <a:pt x="976000" y="883487"/>
                  <a:pt x="950031" y="875912"/>
                </a:cubicBezTo>
                <a:cubicBezTo>
                  <a:pt x="924062" y="868338"/>
                  <a:pt x="901339" y="856977"/>
                  <a:pt x="881322" y="841828"/>
                </a:cubicBezTo>
                <a:cubicBezTo>
                  <a:pt x="861304" y="826679"/>
                  <a:pt x="845614" y="807744"/>
                  <a:pt x="833712" y="784480"/>
                </a:cubicBezTo>
                <a:cubicBezTo>
                  <a:pt x="821809" y="761216"/>
                  <a:pt x="815858" y="734165"/>
                  <a:pt x="815858" y="703327"/>
                </a:cubicBezTo>
                <a:cubicBezTo>
                  <a:pt x="815858" y="664373"/>
                  <a:pt x="822891" y="632453"/>
                  <a:pt x="836958" y="608107"/>
                </a:cubicBezTo>
                <a:cubicBezTo>
                  <a:pt x="851024" y="583761"/>
                  <a:pt x="869960" y="564826"/>
                  <a:pt x="893224" y="550759"/>
                </a:cubicBezTo>
                <a:cubicBezTo>
                  <a:pt x="916488" y="537234"/>
                  <a:pt x="942457" y="526954"/>
                  <a:pt x="971131" y="521003"/>
                </a:cubicBezTo>
                <a:cubicBezTo>
                  <a:pt x="999805" y="515052"/>
                  <a:pt x="1029020" y="510183"/>
                  <a:pt x="1058235" y="506937"/>
                </a:cubicBezTo>
                <a:cubicBezTo>
                  <a:pt x="1083122" y="502067"/>
                  <a:pt x="1107468" y="498821"/>
                  <a:pt x="1130191" y="496657"/>
                </a:cubicBezTo>
                <a:cubicBezTo>
                  <a:pt x="1152913" y="494493"/>
                  <a:pt x="1172931" y="491247"/>
                  <a:pt x="1190244" y="486378"/>
                </a:cubicBezTo>
                <a:cubicBezTo>
                  <a:pt x="1207557" y="481509"/>
                  <a:pt x="1221623" y="473934"/>
                  <a:pt x="1231903" y="463655"/>
                </a:cubicBezTo>
                <a:cubicBezTo>
                  <a:pt x="1242182" y="453376"/>
                  <a:pt x="1247051" y="438227"/>
                  <a:pt x="1247051" y="418209"/>
                </a:cubicBezTo>
                <a:cubicBezTo>
                  <a:pt x="1247051" y="400356"/>
                  <a:pt x="1242723" y="385748"/>
                  <a:pt x="1234066" y="374387"/>
                </a:cubicBezTo>
                <a:cubicBezTo>
                  <a:pt x="1225410" y="363025"/>
                  <a:pt x="1215131" y="354369"/>
                  <a:pt x="1202146" y="348418"/>
                </a:cubicBezTo>
                <a:cubicBezTo>
                  <a:pt x="1189703" y="342466"/>
                  <a:pt x="1175636" y="338138"/>
                  <a:pt x="1159947" y="335974"/>
                </a:cubicBezTo>
                <a:cubicBezTo>
                  <a:pt x="1144257" y="333810"/>
                  <a:pt x="1129650" y="332728"/>
                  <a:pt x="1116124" y="332728"/>
                </a:cubicBezTo>
                <a:cubicBezTo>
                  <a:pt x="1077171" y="332728"/>
                  <a:pt x="1045251" y="340843"/>
                  <a:pt x="1019823" y="357074"/>
                </a:cubicBezTo>
                <a:cubicBezTo>
                  <a:pt x="994395" y="373305"/>
                  <a:pt x="980328" y="398733"/>
                  <a:pt x="977082" y="432817"/>
                </a:cubicBezTo>
                <a:lnTo>
                  <a:pt x="838040" y="432817"/>
                </a:lnTo>
                <a:cubicBezTo>
                  <a:pt x="840745" y="392240"/>
                  <a:pt x="850483" y="358697"/>
                  <a:pt x="867255" y="331646"/>
                </a:cubicBezTo>
                <a:cubicBezTo>
                  <a:pt x="884568" y="305136"/>
                  <a:pt x="906208" y="283495"/>
                  <a:pt x="932177" y="267265"/>
                </a:cubicBezTo>
                <a:cubicBezTo>
                  <a:pt x="958687" y="251034"/>
                  <a:pt x="988444" y="239673"/>
                  <a:pt x="1021446" y="233180"/>
                </a:cubicBezTo>
                <a:cubicBezTo>
                  <a:pt x="1054448" y="226688"/>
                  <a:pt x="1088532" y="223442"/>
                  <a:pt x="1123699" y="223442"/>
                </a:cubicBezTo>
                <a:close/>
                <a:moveTo>
                  <a:pt x="3074075" y="222901"/>
                </a:moveTo>
                <a:cubicBezTo>
                  <a:pt x="3123849" y="222901"/>
                  <a:pt x="3168212" y="233180"/>
                  <a:pt x="3207166" y="253739"/>
                </a:cubicBezTo>
                <a:cubicBezTo>
                  <a:pt x="3246660" y="274298"/>
                  <a:pt x="3279122" y="301890"/>
                  <a:pt x="3305091" y="335974"/>
                </a:cubicBezTo>
                <a:cubicBezTo>
                  <a:pt x="3331060" y="370059"/>
                  <a:pt x="3349995" y="409012"/>
                  <a:pt x="3361898" y="453376"/>
                </a:cubicBezTo>
                <a:cubicBezTo>
                  <a:pt x="3373800" y="497739"/>
                  <a:pt x="3376505" y="543185"/>
                  <a:pt x="3371095" y="590254"/>
                </a:cubicBezTo>
                <a:lnTo>
                  <a:pt x="2907982" y="590254"/>
                </a:lnTo>
                <a:lnTo>
                  <a:pt x="2907982" y="590795"/>
                </a:lnTo>
                <a:cubicBezTo>
                  <a:pt x="2907982" y="615141"/>
                  <a:pt x="2911228" y="638945"/>
                  <a:pt x="2918262" y="661668"/>
                </a:cubicBezTo>
                <a:cubicBezTo>
                  <a:pt x="2925295" y="684391"/>
                  <a:pt x="2935574" y="704409"/>
                  <a:pt x="2949099" y="721181"/>
                </a:cubicBezTo>
                <a:cubicBezTo>
                  <a:pt x="2963166" y="738493"/>
                  <a:pt x="2980479" y="752019"/>
                  <a:pt x="3001578" y="761757"/>
                </a:cubicBezTo>
                <a:cubicBezTo>
                  <a:pt x="3022678" y="772036"/>
                  <a:pt x="3048106" y="776906"/>
                  <a:pt x="3077321" y="776906"/>
                </a:cubicBezTo>
                <a:cubicBezTo>
                  <a:pt x="3117898" y="776906"/>
                  <a:pt x="3150359" y="768249"/>
                  <a:pt x="3175246" y="750937"/>
                </a:cubicBezTo>
                <a:cubicBezTo>
                  <a:pt x="3200133" y="733624"/>
                  <a:pt x="3218528" y="707114"/>
                  <a:pt x="3230430" y="672489"/>
                </a:cubicBezTo>
                <a:lnTo>
                  <a:pt x="3361898" y="672489"/>
                </a:lnTo>
                <a:cubicBezTo>
                  <a:pt x="3354324" y="706573"/>
                  <a:pt x="3341880" y="736870"/>
                  <a:pt x="3324027" y="763921"/>
                </a:cubicBezTo>
                <a:cubicBezTo>
                  <a:pt x="3306173" y="790431"/>
                  <a:pt x="3284532" y="813154"/>
                  <a:pt x="3259645" y="831549"/>
                </a:cubicBezTo>
                <a:cubicBezTo>
                  <a:pt x="3234217" y="849943"/>
                  <a:pt x="3206084" y="863469"/>
                  <a:pt x="3175246" y="873207"/>
                </a:cubicBezTo>
                <a:cubicBezTo>
                  <a:pt x="3143867" y="882405"/>
                  <a:pt x="3111405" y="887274"/>
                  <a:pt x="3077321" y="887274"/>
                </a:cubicBezTo>
                <a:cubicBezTo>
                  <a:pt x="3027547" y="887274"/>
                  <a:pt x="2983725" y="879158"/>
                  <a:pt x="2945853" y="862928"/>
                </a:cubicBezTo>
                <a:cubicBezTo>
                  <a:pt x="2907441" y="846697"/>
                  <a:pt x="2875521" y="823974"/>
                  <a:pt x="2849011" y="794759"/>
                </a:cubicBezTo>
                <a:cubicBezTo>
                  <a:pt x="2822501" y="765544"/>
                  <a:pt x="2802483" y="730378"/>
                  <a:pt x="2789498" y="689801"/>
                </a:cubicBezTo>
                <a:cubicBezTo>
                  <a:pt x="2775973" y="649225"/>
                  <a:pt x="2769481" y="604320"/>
                  <a:pt x="2769481" y="555628"/>
                </a:cubicBezTo>
                <a:cubicBezTo>
                  <a:pt x="2769481" y="510724"/>
                  <a:pt x="2776514" y="468524"/>
                  <a:pt x="2790581" y="428489"/>
                </a:cubicBezTo>
                <a:cubicBezTo>
                  <a:pt x="2804647" y="388453"/>
                  <a:pt x="2825206" y="352746"/>
                  <a:pt x="2851716" y="322449"/>
                </a:cubicBezTo>
                <a:cubicBezTo>
                  <a:pt x="2878226" y="292152"/>
                  <a:pt x="2910146" y="267806"/>
                  <a:pt x="2947476" y="249952"/>
                </a:cubicBezTo>
                <a:cubicBezTo>
                  <a:pt x="2984807" y="232098"/>
                  <a:pt x="3027006" y="222901"/>
                  <a:pt x="3074075" y="222901"/>
                </a:cubicBezTo>
                <a:close/>
                <a:moveTo>
                  <a:pt x="1845419" y="222901"/>
                </a:moveTo>
                <a:cubicBezTo>
                  <a:pt x="1914670" y="222901"/>
                  <a:pt x="1968772" y="240755"/>
                  <a:pt x="2008807" y="276462"/>
                </a:cubicBezTo>
                <a:cubicBezTo>
                  <a:pt x="2048302" y="312169"/>
                  <a:pt x="2068319" y="365730"/>
                  <a:pt x="2068319" y="437145"/>
                </a:cubicBezTo>
                <a:lnTo>
                  <a:pt x="2068319" y="869420"/>
                </a:lnTo>
                <a:lnTo>
                  <a:pt x="1929277" y="869420"/>
                </a:lnTo>
                <a:lnTo>
                  <a:pt x="1929277" y="473934"/>
                </a:lnTo>
                <a:cubicBezTo>
                  <a:pt x="1927654" y="424161"/>
                  <a:pt x="1916834" y="388453"/>
                  <a:pt x="1897357" y="366271"/>
                </a:cubicBezTo>
                <a:cubicBezTo>
                  <a:pt x="1877880" y="344090"/>
                  <a:pt x="1847583" y="332728"/>
                  <a:pt x="1805925" y="332728"/>
                </a:cubicBezTo>
                <a:cubicBezTo>
                  <a:pt x="1782120" y="332728"/>
                  <a:pt x="1761020" y="337056"/>
                  <a:pt x="1742625" y="345713"/>
                </a:cubicBezTo>
                <a:cubicBezTo>
                  <a:pt x="1723690" y="354369"/>
                  <a:pt x="1708000" y="366271"/>
                  <a:pt x="1695016" y="380879"/>
                </a:cubicBezTo>
                <a:cubicBezTo>
                  <a:pt x="1682031" y="396027"/>
                  <a:pt x="1671752" y="413340"/>
                  <a:pt x="1664719" y="433899"/>
                </a:cubicBezTo>
                <a:cubicBezTo>
                  <a:pt x="1657685" y="454458"/>
                  <a:pt x="1653898" y="475557"/>
                  <a:pt x="1653898" y="498280"/>
                </a:cubicBezTo>
                <a:lnTo>
                  <a:pt x="1653898" y="869961"/>
                </a:lnTo>
                <a:lnTo>
                  <a:pt x="1514856" y="869961"/>
                </a:lnTo>
                <a:lnTo>
                  <a:pt x="1514856" y="240214"/>
                </a:lnTo>
                <a:lnTo>
                  <a:pt x="1515938" y="240214"/>
                </a:lnTo>
                <a:lnTo>
                  <a:pt x="1647406" y="240214"/>
                </a:lnTo>
                <a:lnTo>
                  <a:pt x="1647406" y="332728"/>
                </a:lnTo>
                <a:lnTo>
                  <a:pt x="1649570" y="334892"/>
                </a:lnTo>
                <a:cubicBezTo>
                  <a:pt x="1670670" y="300267"/>
                  <a:pt x="1698262" y="272675"/>
                  <a:pt x="1732346" y="252657"/>
                </a:cubicBezTo>
                <a:cubicBezTo>
                  <a:pt x="1766430" y="232639"/>
                  <a:pt x="1804302" y="222901"/>
                  <a:pt x="1845419" y="222901"/>
                </a:cubicBezTo>
                <a:close/>
                <a:moveTo>
                  <a:pt x="0" y="0"/>
                </a:moveTo>
                <a:lnTo>
                  <a:pt x="152568" y="0"/>
                </a:lnTo>
                <a:lnTo>
                  <a:pt x="152568" y="346253"/>
                </a:lnTo>
                <a:lnTo>
                  <a:pt x="548053" y="346253"/>
                </a:lnTo>
                <a:lnTo>
                  <a:pt x="548053" y="0"/>
                </a:lnTo>
                <a:lnTo>
                  <a:pt x="700621" y="0"/>
                </a:lnTo>
                <a:lnTo>
                  <a:pt x="700621" y="869960"/>
                </a:lnTo>
                <a:lnTo>
                  <a:pt x="548053" y="869960"/>
                </a:lnTo>
                <a:lnTo>
                  <a:pt x="548053" y="477721"/>
                </a:lnTo>
                <a:lnTo>
                  <a:pt x="152568" y="477721"/>
                </a:lnTo>
                <a:lnTo>
                  <a:pt x="152568" y="869960"/>
                </a:lnTo>
                <a:lnTo>
                  <a:pt x="0" y="869960"/>
                </a:lnTo>
                <a:close/>
              </a:path>
            </a:pathLst>
          </a:custGeom>
          <a:solidFill>
            <a:schemeClr val="tx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Holder 2">
            <a:extLst>
              <a:ext uri="{FF2B5EF4-FFF2-40B4-BE49-F238E27FC236}">
                <a16:creationId xmlns:a16="http://schemas.microsoft.com/office/drawing/2014/main" id="{EB29061E-14FE-84B7-D0DE-0284E88A1A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90941" y="3673475"/>
            <a:ext cx="11315357" cy="4572000"/>
          </a:xfrm>
        </p:spPr>
        <p:txBody>
          <a:bodyPr lIns="0" tIns="0" rIns="0" bIns="0" anchor="t" anchorCtr="0"/>
          <a:lstStyle>
            <a:lvl1pPr>
              <a:lnSpc>
                <a:spcPct val="85000"/>
              </a:lnSpc>
              <a:defRPr sz="8800" b="0" i="0" spc="-50" baseline="0">
                <a:solidFill>
                  <a:schemeClr val="tx1"/>
                </a:solidFill>
                <a:latin typeface="+mj-lt"/>
                <a:cs typeface="Arial"/>
              </a:defRPr>
            </a:lvl1pPr>
          </a:lstStyle>
          <a:p>
            <a:r>
              <a:rPr lang="nl-NL" dirty="0"/>
              <a:t>Hier is ruimte voor </a:t>
            </a:r>
            <a:br>
              <a:rPr lang="nl-NL" dirty="0"/>
            </a:br>
            <a:r>
              <a:rPr lang="nl-NL" dirty="0"/>
              <a:t>een langere titel </a:t>
            </a:r>
            <a:br>
              <a:rPr lang="nl-NL" dirty="0"/>
            </a:br>
            <a:r>
              <a:rPr lang="nl-NL" dirty="0"/>
              <a:t>over drie regels</a:t>
            </a:r>
            <a:endParaRPr dirty="0"/>
          </a:p>
        </p:txBody>
      </p:sp>
      <p:sp>
        <p:nvSpPr>
          <p:cNvPr id="6" name="Tijdelijke aanduiding voor tekst 20">
            <a:extLst>
              <a:ext uri="{FF2B5EF4-FFF2-40B4-BE49-F238E27FC236}">
                <a16:creationId xmlns:a16="http://schemas.microsoft.com/office/drawing/2014/main" id="{8D62DA18-4959-F677-3B09-051A8DCFAA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8932864"/>
            <a:ext cx="11315700" cy="1379656"/>
          </a:xfrm>
        </p:spPr>
        <p:txBody>
          <a:bodyPr anchor="b" anchorCtr="0"/>
          <a:lstStyle>
            <a:lvl1pPr>
              <a:lnSpc>
                <a:spcPct val="85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z="4800" dirty="0" err="1"/>
              <a:t>Hier</a:t>
            </a:r>
            <a:r>
              <a:rPr lang="en-US" sz="4800" dirty="0"/>
              <a:t> is </a:t>
            </a:r>
            <a:r>
              <a:rPr lang="en-US" sz="4800" dirty="0" err="1"/>
              <a:t>ruimte</a:t>
            </a:r>
            <a:r>
              <a:rPr lang="en-US" sz="4800" dirty="0"/>
              <a:t> </a:t>
            </a:r>
            <a:br>
              <a:rPr lang="en-US" sz="4800" dirty="0"/>
            </a:br>
            <a:r>
              <a:rPr lang="en-US" sz="4800" dirty="0" err="1"/>
              <a:t>voor</a:t>
            </a:r>
            <a:r>
              <a:rPr lang="en-US" sz="4800" dirty="0"/>
              <a:t> </a:t>
            </a:r>
            <a:r>
              <a:rPr lang="en-US" sz="4800" dirty="0" err="1"/>
              <a:t>een</a:t>
            </a:r>
            <a:r>
              <a:rPr lang="en-US" sz="4800" dirty="0"/>
              <a:t> </a:t>
            </a:r>
            <a:r>
              <a:rPr lang="en-US" sz="4800" dirty="0" err="1"/>
              <a:t>ondertitel</a:t>
            </a:r>
            <a:endParaRPr lang="en-US" dirty="0"/>
          </a:p>
        </p:txBody>
      </p:sp>
      <p:sp>
        <p:nvSpPr>
          <p:cNvPr id="2" name="Tijdelijke aanduiding voor tekst 3">
            <a:extLst>
              <a:ext uri="{FF2B5EF4-FFF2-40B4-BE49-F238E27FC236}">
                <a16:creationId xmlns:a16="http://schemas.microsoft.com/office/drawing/2014/main" id="{81F59468-30BE-4212-2EA5-BBB13AF3FE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48663" y="975149"/>
            <a:ext cx="3627910" cy="254153"/>
          </a:xfrm>
        </p:spPr>
        <p:txBody>
          <a:bodyPr/>
          <a:lstStyle>
            <a:lvl1pPr algn="r">
              <a:defRPr sz="1600" b="1">
                <a:latin typeface="+mn-lt"/>
              </a:defRPr>
            </a:lvl1pPr>
            <a:lvl2pPr algn="r">
              <a:defRPr sz="1600" b="1">
                <a:latin typeface="+mn-lt"/>
              </a:defRPr>
            </a:lvl2pPr>
            <a:lvl3pPr algn="r">
              <a:defRPr sz="1600" b="1">
                <a:latin typeface="+mn-lt"/>
              </a:defRPr>
            </a:lvl3pPr>
            <a:lvl4pPr algn="r">
              <a:defRPr sz="1600" b="1">
                <a:latin typeface="+mn-lt"/>
              </a:defRPr>
            </a:lvl4pPr>
            <a:lvl5pPr algn="r">
              <a:defRPr sz="1600" b="1">
                <a:latin typeface="+mn-lt"/>
              </a:defRPr>
            </a:lvl5pPr>
          </a:lstStyle>
          <a:p>
            <a:pPr lvl="0"/>
            <a:r>
              <a:rPr lang="nl-NL" dirty="0"/>
              <a:t>Kenniscentrum</a:t>
            </a:r>
          </a:p>
        </p:txBody>
      </p:sp>
      <p:sp>
        <p:nvSpPr>
          <p:cNvPr id="3" name="Tijdelijke aanduiding voor tekst 3">
            <a:extLst>
              <a:ext uri="{FF2B5EF4-FFF2-40B4-BE49-F238E27FC236}">
                <a16:creationId xmlns:a16="http://schemas.microsoft.com/office/drawing/2014/main" id="{F6322CF3-50CA-7A79-036D-6ED8FFC01A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48663" y="1222142"/>
            <a:ext cx="3627910" cy="254153"/>
          </a:xfrm>
        </p:spPr>
        <p:txBody>
          <a:bodyPr/>
          <a:lstStyle>
            <a:lvl1pPr algn="r">
              <a:defRPr sz="1600" b="0">
                <a:latin typeface="+mn-lt"/>
              </a:defRPr>
            </a:lvl1pPr>
            <a:lvl2pPr algn="r">
              <a:defRPr sz="1600" b="0">
                <a:latin typeface="+mn-lt"/>
              </a:defRPr>
            </a:lvl2pPr>
            <a:lvl3pPr algn="r">
              <a:defRPr sz="1600" b="0">
                <a:latin typeface="+mn-lt"/>
              </a:defRPr>
            </a:lvl3pPr>
            <a:lvl4pPr algn="r">
              <a:defRPr sz="1600" b="0">
                <a:latin typeface="+mn-lt"/>
              </a:defRPr>
            </a:lvl4pPr>
            <a:lvl5pPr algn="r">
              <a:defRPr sz="1600" b="0">
                <a:latin typeface="+mn-lt"/>
              </a:defRPr>
            </a:lvl5pPr>
            <a:lvl6pPr>
              <a:defRPr b="0"/>
            </a:lvl6pPr>
          </a:lstStyle>
          <a:p>
            <a:pPr lvl="2"/>
            <a:r>
              <a:rPr lang="nl-NL" dirty="0"/>
              <a:t>Kunst &amp; Samenleving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4CC42B1-A669-6DCF-42B7-000A9D1CAD3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290511" y="1007863"/>
            <a:ext cx="10537" cy="432000"/>
          </a:xfrm>
          <a:custGeom>
            <a:avLst/>
            <a:gdLst>
              <a:gd name="connsiteX0" fmla="*/ 0 w 10537"/>
              <a:gd name="connsiteY0" fmla="*/ 0 h 432000"/>
              <a:gd name="connsiteX1" fmla="*/ 10537 w 10537"/>
              <a:gd name="connsiteY1" fmla="*/ 0 h 432000"/>
              <a:gd name="connsiteX2" fmla="*/ 10537 w 10537"/>
              <a:gd name="connsiteY2" fmla="*/ 432000 h 432000"/>
              <a:gd name="connsiteX3" fmla="*/ 0 w 10537"/>
              <a:gd name="connsiteY3" fmla="*/ 432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7" h="432000">
                <a:moveTo>
                  <a:pt x="0" y="0"/>
                </a:moveTo>
                <a:lnTo>
                  <a:pt x="10537" y="0"/>
                </a:lnTo>
                <a:lnTo>
                  <a:pt x="10537" y="432000"/>
                </a:lnTo>
                <a:lnTo>
                  <a:pt x="0" y="432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wrap="square">
            <a:noAutofit/>
          </a:bodyPr>
          <a:lstStyle>
            <a:lvl1pPr>
              <a:defRPr sz="800"/>
            </a:lvl1pPr>
          </a:lstStyle>
          <a:p>
            <a:pPr lvl="0"/>
            <a:r>
              <a:rPr lang="nl-NL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7666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62" userDrawn="1">
          <p15:clr>
            <a:srgbClr val="FBAE40"/>
          </p15:clr>
        </p15:guide>
        <p15:guide id="2" pos="633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lide - full - blauwgrij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697038"/>
            <a:ext cx="14699378" cy="7921625"/>
          </a:xfrm>
        </p:spPr>
        <p:txBody>
          <a:bodyPr anchor="ctr" anchorCtr="0"/>
          <a:lstStyle>
            <a:lvl1pPr algn="l">
              <a:lnSpc>
                <a:spcPct val="85000"/>
              </a:lnSpc>
              <a:defRPr sz="8800" spc="-50" baseline="0"/>
            </a:lvl1pPr>
          </a:lstStyle>
          <a:p>
            <a:r>
              <a:rPr lang="en-US" dirty="0"/>
              <a:t>“Stay hungry. Stay foolish. </a:t>
            </a:r>
            <a:br>
              <a:rPr lang="en-US" dirty="0"/>
            </a:br>
            <a:r>
              <a:rPr lang="en-US" dirty="0"/>
              <a:t>Never let go of your appetite </a:t>
            </a:r>
            <a:br>
              <a:rPr lang="en-US" dirty="0"/>
            </a:br>
            <a:r>
              <a:rPr lang="en-US" dirty="0"/>
              <a:t>to go after new ideas, </a:t>
            </a:r>
            <a:br>
              <a:rPr lang="en-US" dirty="0"/>
            </a:br>
            <a:r>
              <a:rPr lang="en-US" dirty="0"/>
              <a:t>new experiences, and </a:t>
            </a:r>
            <a:br>
              <a:rPr lang="en-US" dirty="0"/>
            </a:br>
            <a:r>
              <a:rPr lang="en-US" dirty="0"/>
              <a:t>new adventures.”</a:t>
            </a:r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Tijdelijke aanduiding voor dianummer 4">
            <a:extLst>
              <a:ext uri="{FF2B5EF4-FFF2-40B4-BE49-F238E27FC236}">
                <a16:creationId xmlns:a16="http://schemas.microsoft.com/office/drawing/2014/main" id="{D3AC87B2-BF17-C8E2-2E59-701EA945A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jdelijke aanduiding voor voettekst 2">
            <a:extLst>
              <a:ext uri="{FF2B5EF4-FFF2-40B4-BE49-F238E27FC236}">
                <a16:creationId xmlns:a16="http://schemas.microsoft.com/office/drawing/2014/main" id="{4C3CFEB5-E223-D419-1BB1-119079DDC7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4066CC25-585F-9C26-AD3D-614C45B3CE2D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3074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je - tekst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bg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9BDF10D4-D9EC-7610-4E0E-1CC31EF13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2923F0CB-BAF3-39E8-7256-0A45BAB63F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60BCDC3F-F290-197F-4CCD-E307EDB27E7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6708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ars - tekstslide">
    <p:bg>
      <p:bgPr>
        <a:solidFill>
          <a:srgbClr val="9E66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CD6AC3D9-79C1-19CC-0044-A4E4BA6FF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A61766E0-8969-A89E-6EBC-7E41417E6B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32943670-181A-58CB-E8A0-63CCA7A9C9A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5729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uw - tekstslide">
    <p:bg>
      <p:bgPr>
        <a:solidFill>
          <a:srgbClr val="5784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0580A85B-95AC-39EC-3616-BC5E55E6A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2F026805-47CF-EE03-F4CF-4062985776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DB577584-53A9-382F-AE64-B7261F568B3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0500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en - tekst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5C3BE4DF-58DC-0A4D-14C6-3F3B9A868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69E690A8-0CDD-B91A-67ED-D4217FDFB4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12025290-D7E8-DF73-757E-4455FEF0C89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79176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el - tekst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9EC01510-D86F-D57C-9188-28971F49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F44E32A0-5FF0-1785-C9C3-F413BEFE265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62F04084-44DB-F604-16A3-E94C495268C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2930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e - tekst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16DE3321-8515-47F4-14BD-C606085F4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3D1084C0-7C07-D5F9-DEB8-47D3BC184B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5A273E21-E4EE-8B09-233B-030B69AFCDA4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54410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e - tekstslid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423C07A0-6661-A589-F7B8-EC662F2A0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25458E94-9E57-CECF-3E2E-1E842BDC86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92A07CFB-2E1C-3E43-6F30-50EBC1B849E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7699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chtblauw - tekst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F3B0EE47-A054-E8F0-6579-CFAF7535E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1F78547D-98FA-3C90-3F1C-9ECF6227FD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90B7890D-7D56-FF79-25B3-351586DB2D1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3123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chtgroen - tekst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4F07D16C-5F53-F77E-D8A2-8A2BEB8A6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5F7CD6D0-7205-2C45-29C9-4B40C408C5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1EB95C0E-595B-7E77-CDAF-2FAB5B85CD6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8672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slide - grij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F211C87E-8D85-F1F8-A444-69C0000599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1469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550C139C-EF9E-1F15-4B3E-A46DC745D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35C09896-FEAD-A4AB-F352-104FD31739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0" name="Tijdelijke aanduiding voor datum 3">
            <a:extLst>
              <a:ext uri="{FF2B5EF4-FFF2-40B4-BE49-F238E27FC236}">
                <a16:creationId xmlns:a16="http://schemas.microsoft.com/office/drawing/2014/main" id="{5AA7055B-9381-6A1B-39BA-252CB36970D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129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lide - full - groengrij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697038"/>
            <a:ext cx="14699378" cy="7921625"/>
          </a:xfrm>
        </p:spPr>
        <p:txBody>
          <a:bodyPr anchor="ctr" anchorCtr="0"/>
          <a:lstStyle>
            <a:lvl1pPr algn="l">
              <a:lnSpc>
                <a:spcPct val="85000"/>
              </a:lnSpc>
              <a:defRPr sz="8800" spc="-50" baseline="0"/>
            </a:lvl1pPr>
          </a:lstStyle>
          <a:p>
            <a:r>
              <a:rPr lang="en-US" dirty="0"/>
              <a:t>“Stay hungry. Stay foolish. </a:t>
            </a:r>
            <a:br>
              <a:rPr lang="en-US" dirty="0"/>
            </a:br>
            <a:r>
              <a:rPr lang="en-US" dirty="0"/>
              <a:t>Never let go of your appetite </a:t>
            </a:r>
            <a:br>
              <a:rPr lang="en-US" dirty="0"/>
            </a:br>
            <a:r>
              <a:rPr lang="en-US" dirty="0"/>
              <a:t>to go after new ideas, </a:t>
            </a:r>
            <a:br>
              <a:rPr lang="en-US" dirty="0"/>
            </a:br>
            <a:r>
              <a:rPr lang="en-US" dirty="0"/>
              <a:t>new experiences, and </a:t>
            </a:r>
            <a:br>
              <a:rPr lang="en-US" dirty="0"/>
            </a:br>
            <a:r>
              <a:rPr lang="en-US" dirty="0"/>
              <a:t>new adventures.”</a:t>
            </a:r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28E7DEC8-B13D-1880-EC81-63159FBA6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jdelijke aanduiding voor voettekst 2">
            <a:extLst>
              <a:ext uri="{FF2B5EF4-FFF2-40B4-BE49-F238E27FC236}">
                <a16:creationId xmlns:a16="http://schemas.microsoft.com/office/drawing/2014/main" id="{5610F63E-9AA9-B68F-97A5-4F59AB7191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095E735A-A030-6617-B4DA-ED9AD92D0C17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387058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slide - grij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923212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grafiekslide</a:t>
            </a:r>
            <a:endParaRPr lang="en-US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F211C87E-8D85-F1F8-A444-69C0000599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923212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</a:t>
            </a:r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9" name="Tijdelijke aanduiding voor grafiek 8">
            <a:extLst>
              <a:ext uri="{FF2B5EF4-FFF2-40B4-BE49-F238E27FC236}">
                <a16:creationId xmlns:a16="http://schemas.microsoft.com/office/drawing/2014/main" id="{140FCD01-BECA-5B18-2495-39744C77AB9E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10609263" y="1439863"/>
            <a:ext cx="8489950" cy="8178800"/>
          </a:xfrm>
        </p:spPr>
        <p:txBody>
          <a:bodyPr/>
          <a:lstStyle/>
          <a:p>
            <a:r>
              <a:rPr lang="en-US"/>
              <a:t>Click icon to add chart</a:t>
            </a:r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67787A6B-72C6-B3EC-65FA-B46FA6CD9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jdelijke aanduiding voor voettekst 2">
            <a:extLst>
              <a:ext uri="{FF2B5EF4-FFF2-40B4-BE49-F238E27FC236}">
                <a16:creationId xmlns:a16="http://schemas.microsoft.com/office/drawing/2014/main" id="{924E664B-D441-3461-E492-78273A13D7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27893565-47A8-8DC5-7799-965B000B9682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22179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side - grij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923212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grafiekslide</a:t>
            </a:r>
            <a:endParaRPr lang="en-US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F211C87E-8D85-F1F8-A444-69C0000599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923212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</a:t>
            </a:r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Tijdelijke aanduiding voor tabel 9">
            <a:extLst>
              <a:ext uri="{FF2B5EF4-FFF2-40B4-BE49-F238E27FC236}">
                <a16:creationId xmlns:a16="http://schemas.microsoft.com/office/drawing/2014/main" id="{35F0B9BB-63B5-2D0E-374A-EBFC0E20613A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10609263" y="2392363"/>
            <a:ext cx="8489950" cy="7226300"/>
          </a:xfrm>
        </p:spPr>
        <p:txBody>
          <a:bodyPr/>
          <a:lstStyle/>
          <a:p>
            <a:r>
              <a:rPr lang="en-US"/>
              <a:t>Click icon to add table</a:t>
            </a:r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ED1080A4-54BB-1C8B-C894-35752F94D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609C5652-6495-62C8-E16A-2FDFC373C2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6801FDAF-2AAD-23D8-A196-F8AD2EE66FE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05452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je - tekstslide + kader rech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CCFDCA2-97A0-5C92-A451-6A6801BA51E1}"/>
              </a:ext>
            </a:extLst>
          </p:cNvPr>
          <p:cNvSpPr/>
          <p:nvPr userDrawn="1"/>
        </p:nvSpPr>
        <p:spPr>
          <a:xfrm>
            <a:off x="13436601" y="0"/>
            <a:ext cx="6667500" cy="113093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9613900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961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5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500"/>
            </a:lvl4pPr>
            <a:lvl5pPr marL="825500" indent="-285750">
              <a:buFont typeface="Arial" panose="020B0604020202020204" pitchFamily="34" charset="0"/>
              <a:buChar char="∙"/>
              <a:defRPr sz="25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DC67AC34-2C8A-63E9-DF08-A7D65733D1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00163" y="1461427"/>
            <a:ext cx="5119687" cy="8157235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kader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577B800C-285A-A643-025B-BA4DABC0D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56E00B51-8025-2540-3C68-6609AD5D5E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EABC60E3-9FCA-74C6-8EC2-EA59313082E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211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ars - tekstslide + kader rech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CCFDCA2-97A0-5C92-A451-6A6801BA51E1}"/>
              </a:ext>
            </a:extLst>
          </p:cNvPr>
          <p:cNvSpPr/>
          <p:nvPr userDrawn="1"/>
        </p:nvSpPr>
        <p:spPr>
          <a:xfrm>
            <a:off x="13436601" y="0"/>
            <a:ext cx="6667500" cy="11309350"/>
          </a:xfrm>
          <a:prstGeom prst="rect">
            <a:avLst/>
          </a:prstGeom>
          <a:solidFill>
            <a:srgbClr val="9E669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9613900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961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5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500"/>
            </a:lvl4pPr>
            <a:lvl5pPr marL="825500" indent="-285750">
              <a:buFont typeface="Arial" panose="020B0604020202020204" pitchFamily="34" charset="0"/>
              <a:buChar char="∙"/>
              <a:defRPr sz="25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DC67AC34-2C8A-63E9-DF08-A7D65733D1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00163" y="1461427"/>
            <a:ext cx="5119687" cy="8157235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kader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43B1350C-BA4E-8905-2FE1-BF25E370A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28A5282A-3A60-10A4-33EC-24EE844BCC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5A00EA37-DB3B-7238-31C0-B06D6FF2DD3B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4639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uw - tekstslide + kader rech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CCFDCA2-97A0-5C92-A451-6A6801BA51E1}"/>
              </a:ext>
            </a:extLst>
          </p:cNvPr>
          <p:cNvSpPr/>
          <p:nvPr userDrawn="1"/>
        </p:nvSpPr>
        <p:spPr>
          <a:xfrm>
            <a:off x="13436601" y="0"/>
            <a:ext cx="6667500" cy="11309350"/>
          </a:xfrm>
          <a:prstGeom prst="rect">
            <a:avLst/>
          </a:prstGeom>
          <a:solidFill>
            <a:srgbClr val="57849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9613900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961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5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500"/>
            </a:lvl4pPr>
            <a:lvl5pPr marL="825500" indent="-285750">
              <a:buFont typeface="Arial" panose="020B0604020202020204" pitchFamily="34" charset="0"/>
              <a:buChar char="∙"/>
              <a:defRPr sz="25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DC67AC34-2C8A-63E9-DF08-A7D65733D1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00163" y="1461427"/>
            <a:ext cx="5119687" cy="8157235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kader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C4BE0F7A-049A-5CBA-E23F-93B21F8C7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8FBC47D7-144C-8041-DD17-FBBB880E70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C03A2DA3-B7CB-2FAA-EB91-1644C3F3301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83530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en - tekstslide + kader rech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CCFDCA2-97A0-5C92-A451-6A6801BA51E1}"/>
              </a:ext>
            </a:extLst>
          </p:cNvPr>
          <p:cNvSpPr/>
          <p:nvPr userDrawn="1"/>
        </p:nvSpPr>
        <p:spPr>
          <a:xfrm>
            <a:off x="13436601" y="0"/>
            <a:ext cx="6667500" cy="113093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9613900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961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5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500"/>
            </a:lvl4pPr>
            <a:lvl5pPr marL="825500" indent="-285750">
              <a:buFont typeface="Arial" panose="020B0604020202020204" pitchFamily="34" charset="0"/>
              <a:buChar char="∙"/>
              <a:defRPr sz="25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DC67AC34-2C8A-63E9-DF08-A7D65733D1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00163" y="1461427"/>
            <a:ext cx="5119687" cy="8157235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kader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8C0B87A9-67F9-86A0-CCC7-F8C3EC7F4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CFBCB57B-1DA3-CD7A-4D26-839867891A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7BC7B345-6DC1-E0E5-AA87-18B3B6FE786E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46558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el - tekstslide + kader rech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CCFDCA2-97A0-5C92-A451-6A6801BA51E1}"/>
              </a:ext>
            </a:extLst>
          </p:cNvPr>
          <p:cNvSpPr/>
          <p:nvPr userDrawn="1"/>
        </p:nvSpPr>
        <p:spPr>
          <a:xfrm>
            <a:off x="13436601" y="0"/>
            <a:ext cx="6667500" cy="11309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9613900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961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5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500"/>
            </a:lvl4pPr>
            <a:lvl5pPr marL="825500" indent="-285750">
              <a:buFont typeface="Arial" panose="020B0604020202020204" pitchFamily="34" charset="0"/>
              <a:buChar char="∙"/>
              <a:defRPr sz="25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DC67AC34-2C8A-63E9-DF08-A7D65733D1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00163" y="1461427"/>
            <a:ext cx="5119687" cy="8157235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kader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8E6F1A4D-31DD-5D45-4542-CB2780C93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1DDA2251-4866-585B-AFDF-170F170CA7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0B9894C7-3A4D-4704-7A98-2F040A7BCEE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2235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e - tekstslide + kader rech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CCFDCA2-97A0-5C92-A451-6A6801BA51E1}"/>
              </a:ext>
            </a:extLst>
          </p:cNvPr>
          <p:cNvSpPr/>
          <p:nvPr userDrawn="1"/>
        </p:nvSpPr>
        <p:spPr>
          <a:xfrm>
            <a:off x="13436601" y="0"/>
            <a:ext cx="6667500" cy="11309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9613900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961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5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500"/>
            </a:lvl4pPr>
            <a:lvl5pPr marL="825500" indent="-285750">
              <a:buFont typeface="Arial" panose="020B0604020202020204" pitchFamily="34" charset="0"/>
              <a:buChar char="∙"/>
              <a:defRPr sz="25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DC67AC34-2C8A-63E9-DF08-A7D65733D1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00163" y="1461427"/>
            <a:ext cx="5119687" cy="8157235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kader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539F8180-C807-4168-E489-270C71ECF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9CDB3B8F-0362-3949-4704-A901E83326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1CF6F0A7-0681-29CB-9E2D-A469B77168D0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5061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e - tekstslide + kader rech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CCFDCA2-97A0-5C92-A451-6A6801BA51E1}"/>
              </a:ext>
            </a:extLst>
          </p:cNvPr>
          <p:cNvSpPr/>
          <p:nvPr userDrawn="1"/>
        </p:nvSpPr>
        <p:spPr>
          <a:xfrm>
            <a:off x="13436601" y="0"/>
            <a:ext cx="6667500" cy="113093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9613900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961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5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500"/>
            </a:lvl4pPr>
            <a:lvl5pPr marL="825500" indent="-285750">
              <a:buFont typeface="Arial" panose="020B0604020202020204" pitchFamily="34" charset="0"/>
              <a:buChar char="∙"/>
              <a:defRPr sz="25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DC67AC34-2C8A-63E9-DF08-A7D65733D1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00163" y="1461427"/>
            <a:ext cx="5119687" cy="8157235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kader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EC450B43-E606-B9E1-3620-0E28B40BD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32298D18-7598-A128-9631-A37513B7F3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D34FA77B-ABE7-085E-F9F5-BD8AF1F4D3B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6157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chtblauw - tekstslide + kader rech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CCFDCA2-97A0-5C92-A451-6A6801BA51E1}"/>
              </a:ext>
            </a:extLst>
          </p:cNvPr>
          <p:cNvSpPr/>
          <p:nvPr userDrawn="1"/>
        </p:nvSpPr>
        <p:spPr>
          <a:xfrm>
            <a:off x="13436601" y="0"/>
            <a:ext cx="6667500" cy="113093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9613900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961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5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500"/>
            </a:lvl4pPr>
            <a:lvl5pPr marL="825500" indent="-285750">
              <a:buFont typeface="Arial" panose="020B0604020202020204" pitchFamily="34" charset="0"/>
              <a:buChar char="∙"/>
              <a:defRPr sz="25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DC67AC34-2C8A-63E9-DF08-A7D65733D1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00163" y="1461427"/>
            <a:ext cx="5119687" cy="8157235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kader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83B80DA9-70B6-B529-E860-47A6F69CB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8F3D46EA-657C-FD28-437E-6703CB5426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E2249192-F6C0-8547-C1DF-7249A6535BCD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66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lide - full - geelgrij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697038"/>
            <a:ext cx="14699378" cy="7921625"/>
          </a:xfrm>
        </p:spPr>
        <p:txBody>
          <a:bodyPr anchor="ctr" anchorCtr="0"/>
          <a:lstStyle>
            <a:lvl1pPr algn="l">
              <a:lnSpc>
                <a:spcPct val="85000"/>
              </a:lnSpc>
              <a:defRPr sz="8800" spc="-50" baseline="0"/>
            </a:lvl1pPr>
          </a:lstStyle>
          <a:p>
            <a:r>
              <a:rPr lang="en-US" dirty="0"/>
              <a:t>“Stay hungry. Stay foolish. </a:t>
            </a:r>
            <a:br>
              <a:rPr lang="en-US" dirty="0"/>
            </a:br>
            <a:r>
              <a:rPr lang="en-US" dirty="0"/>
              <a:t>Never let go of your appetite </a:t>
            </a:r>
            <a:br>
              <a:rPr lang="en-US" dirty="0"/>
            </a:br>
            <a:r>
              <a:rPr lang="en-US" dirty="0"/>
              <a:t>to go after new ideas, </a:t>
            </a:r>
            <a:br>
              <a:rPr lang="en-US" dirty="0"/>
            </a:br>
            <a:r>
              <a:rPr lang="en-US" dirty="0"/>
              <a:t>new experiences, and </a:t>
            </a:r>
            <a:br>
              <a:rPr lang="en-US" dirty="0"/>
            </a:br>
            <a:r>
              <a:rPr lang="en-US" dirty="0"/>
              <a:t>new adventures.”</a:t>
            </a:r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33B7ED92-CA6D-854B-BC65-7C19DED01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jdelijke aanduiding voor voettekst 2">
            <a:extLst>
              <a:ext uri="{FF2B5EF4-FFF2-40B4-BE49-F238E27FC236}">
                <a16:creationId xmlns:a16="http://schemas.microsoft.com/office/drawing/2014/main" id="{9D880AFE-F26C-0922-0BA2-E930D07DEE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B60A87D5-F70B-714C-6509-ECE4B07C7E0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27050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chtgroen - tekstslide + kader rech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CCFDCA2-97A0-5C92-A451-6A6801BA51E1}"/>
              </a:ext>
            </a:extLst>
          </p:cNvPr>
          <p:cNvSpPr/>
          <p:nvPr userDrawn="1"/>
        </p:nvSpPr>
        <p:spPr>
          <a:xfrm>
            <a:off x="13436601" y="0"/>
            <a:ext cx="6667500" cy="113093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9613900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96139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5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500"/>
            </a:lvl4pPr>
            <a:lvl5pPr marL="825500" indent="-285750">
              <a:buFont typeface="Arial" panose="020B0604020202020204" pitchFamily="34" charset="0"/>
              <a:buChar char="∙"/>
              <a:defRPr sz="25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Cum </a:t>
            </a:r>
            <a:r>
              <a:rPr lang="nl-NL" dirty="0" err="1"/>
              <a:t>sociis</a:t>
            </a:r>
            <a:r>
              <a:rPr lang="nl-NL" dirty="0"/>
              <a:t> </a:t>
            </a:r>
            <a:r>
              <a:rPr lang="nl-NL" dirty="0" err="1"/>
              <a:t>natoque</a:t>
            </a:r>
            <a:r>
              <a:rPr lang="nl-NL" dirty="0"/>
              <a:t> </a:t>
            </a:r>
            <a:r>
              <a:rPr lang="nl-NL" dirty="0" err="1"/>
              <a:t>penatibus</a:t>
            </a:r>
            <a:r>
              <a:rPr lang="nl-NL" dirty="0"/>
              <a:t> et </a:t>
            </a:r>
            <a:r>
              <a:rPr lang="nl-NL" dirty="0" err="1"/>
              <a:t>magnis</a:t>
            </a:r>
            <a:r>
              <a:rPr lang="nl-NL" dirty="0"/>
              <a:t> dis </a:t>
            </a:r>
            <a:r>
              <a:rPr lang="nl-NL" dirty="0" err="1"/>
              <a:t>parturient</a:t>
            </a:r>
            <a:r>
              <a:rPr lang="nl-NL" dirty="0"/>
              <a:t> </a:t>
            </a:r>
            <a:r>
              <a:rPr lang="nl-NL" dirty="0" err="1"/>
              <a:t>montes</a:t>
            </a:r>
            <a:r>
              <a:rPr lang="nl-NL" dirty="0"/>
              <a:t>, </a:t>
            </a:r>
            <a:r>
              <a:rPr lang="nl-NL" dirty="0" err="1"/>
              <a:t>nascetur</a:t>
            </a:r>
            <a:r>
              <a:rPr lang="nl-NL" dirty="0"/>
              <a:t> </a:t>
            </a:r>
            <a:r>
              <a:rPr lang="nl-NL" dirty="0" err="1"/>
              <a:t>ridiculus</a:t>
            </a:r>
            <a:r>
              <a:rPr lang="nl-NL" dirty="0"/>
              <a:t> mus.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9" name="Tijdelijke aanduiding voor tekst 6">
            <a:extLst>
              <a:ext uri="{FF2B5EF4-FFF2-40B4-BE49-F238E27FC236}">
                <a16:creationId xmlns:a16="http://schemas.microsoft.com/office/drawing/2014/main" id="{DC67AC34-2C8A-63E9-DF08-A7D65733D1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000163" y="1461427"/>
            <a:ext cx="5119687" cy="8157235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Hier is ruimte </a:t>
            </a:r>
            <a:br>
              <a:rPr lang="nl-NL" dirty="0"/>
            </a:br>
            <a:r>
              <a:rPr lang="nl-NL" dirty="0"/>
              <a:t>voor een kader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</a:t>
            </a:r>
            <a:r>
              <a:rPr lang="nl-NL" dirty="0" err="1"/>
              <a:t>fermentum</a:t>
            </a:r>
            <a:r>
              <a:rPr lang="nl-NL" dirty="0"/>
              <a:t>. </a:t>
            </a:r>
            <a:r>
              <a:rPr lang="nl-NL" dirty="0" err="1"/>
              <a:t>Morbi</a:t>
            </a:r>
            <a:r>
              <a:rPr lang="nl-NL" dirty="0"/>
              <a:t> </a:t>
            </a:r>
            <a:r>
              <a:rPr lang="nl-NL" dirty="0" err="1"/>
              <a:t>leo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, </a:t>
            </a:r>
            <a:r>
              <a:rPr lang="nl-NL" dirty="0" err="1"/>
              <a:t>porta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ac</a:t>
            </a:r>
            <a:r>
              <a:rPr lang="nl-NL" dirty="0"/>
              <a:t>, vestibulum at eros.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</a:t>
            </a:r>
          </a:p>
          <a:p>
            <a:pPr lvl="0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  <a:endParaRPr lang="en-US" dirty="0"/>
          </a:p>
        </p:txBody>
      </p:sp>
      <p:sp>
        <p:nvSpPr>
          <p:cNvPr id="10" name="Tijdelijke aanduiding voor dianummer 4">
            <a:extLst>
              <a:ext uri="{FF2B5EF4-FFF2-40B4-BE49-F238E27FC236}">
                <a16:creationId xmlns:a16="http://schemas.microsoft.com/office/drawing/2014/main" id="{656E0961-7197-DB91-5F02-67AD79476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jdelijke aanduiding voor voettekst 2">
            <a:extLst>
              <a:ext uri="{FF2B5EF4-FFF2-40B4-BE49-F238E27FC236}">
                <a16:creationId xmlns:a16="http://schemas.microsoft.com/office/drawing/2014/main" id="{D315F8B7-D53E-2106-233A-1815AD4FBC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2" name="Tijdelijke aanduiding voor datum 3">
            <a:extLst>
              <a:ext uri="{FF2B5EF4-FFF2-40B4-BE49-F238E27FC236}">
                <a16:creationId xmlns:a16="http://schemas.microsoft.com/office/drawing/2014/main" id="{61E56181-D766-88A8-E926-89B6FD12A603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55776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slide - small img right - grij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0D7A25FB-B403-654C-4A56-D90268607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37D3D05D-7A04-0567-F6F5-8A30D8FA04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73BE4505-BE02-D1F0-82CC-440DE9F64F6B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7739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je - tekstslide - half img righ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bg1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12" name="Tijdelijke aanduiding voor dianummer 4">
            <a:extLst>
              <a:ext uri="{FF2B5EF4-FFF2-40B4-BE49-F238E27FC236}">
                <a16:creationId xmlns:a16="http://schemas.microsoft.com/office/drawing/2014/main" id="{5F295046-9DA2-C44E-1615-36C72E42B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jdelijke aanduiding voor voettekst 2">
            <a:extLst>
              <a:ext uri="{FF2B5EF4-FFF2-40B4-BE49-F238E27FC236}">
                <a16:creationId xmlns:a16="http://schemas.microsoft.com/office/drawing/2014/main" id="{E55C8F87-BB4D-5322-2E86-6CB68B0952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4" name="Tijdelijke aanduiding voor datum 3">
            <a:extLst>
              <a:ext uri="{FF2B5EF4-FFF2-40B4-BE49-F238E27FC236}">
                <a16:creationId xmlns:a16="http://schemas.microsoft.com/office/drawing/2014/main" id="{9B733FE4-830A-C3AC-5C59-129CE674DDD6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38087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ars - tekstslide - half img right">
    <p:bg>
      <p:bgPr>
        <a:solidFill>
          <a:srgbClr val="9E66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1B58210E-76BA-FB3C-82AF-C8557ED66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D5D7DA5D-1171-0C00-FD9F-ECDB743124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E0FD554A-986C-0DE7-A11B-73C77AF14631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10441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uw - tekstslide - half img right">
    <p:bg>
      <p:bgPr>
        <a:solidFill>
          <a:srgbClr val="5784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7D55CF0E-540F-160A-247B-547BDF994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BF1864D7-4A55-7F75-2B9E-362205F279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0CB3FABE-05E3-3F9F-D1E0-0FFB1EEF8C7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42025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en - tekstslide - half img right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9EBB899E-610B-4B6F-DF4E-2EDEE6EDC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DE76CF06-9D54-601D-BBCC-0792FAE398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6C22C26A-E5E1-77E2-9D1B-97A5C4D3D3AC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0401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el - tekstslide - half img righ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E5381A03-DCBB-0003-A80A-E33AF747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477EB180-47F9-02A7-B063-C5EB1646A8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46BBA279-41DF-6F91-BA5F-AB5E80FE181A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85481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oze - tekstslide - half img right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85A15EF6-CB8F-7676-6B29-2A1C70EA1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D006E026-456E-D383-07B1-23DB857FE4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44758DAE-F9F7-903C-E484-933C81E7CC1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48567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ige - tekstslide - half img righ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4A1FE75A-9089-A780-4152-25DE1B281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1033B276-A978-8287-B61B-3417B6958C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BAFE49C9-A3FE-EDF7-7677-60EBF77CA02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980555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chtblauw - tekstslide - half img righ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7E0EA075-9299-4340-AE7C-C187A1495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4CBC8587-2AED-0B7E-758F-87971E4FEE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33884B47-2AA2-5FCC-6861-0BD78E261CA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207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lide - full - rozegrij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697038"/>
            <a:ext cx="14699378" cy="7921625"/>
          </a:xfrm>
        </p:spPr>
        <p:txBody>
          <a:bodyPr anchor="ctr" anchorCtr="0"/>
          <a:lstStyle>
            <a:lvl1pPr algn="l">
              <a:lnSpc>
                <a:spcPct val="85000"/>
              </a:lnSpc>
              <a:defRPr sz="8800" spc="-50" baseline="0"/>
            </a:lvl1pPr>
          </a:lstStyle>
          <a:p>
            <a:r>
              <a:rPr lang="en-US" dirty="0"/>
              <a:t>“Stay hungry. Stay foolish. </a:t>
            </a:r>
            <a:br>
              <a:rPr lang="en-US" dirty="0"/>
            </a:br>
            <a:r>
              <a:rPr lang="en-US" dirty="0"/>
              <a:t>Never let go of your appetite </a:t>
            </a:r>
            <a:br>
              <a:rPr lang="en-US" dirty="0"/>
            </a:br>
            <a:r>
              <a:rPr lang="en-US" dirty="0"/>
              <a:t>to go after new ideas, </a:t>
            </a:r>
            <a:br>
              <a:rPr lang="en-US" dirty="0"/>
            </a:br>
            <a:r>
              <a:rPr lang="en-US" dirty="0"/>
              <a:t>new experiences, and </a:t>
            </a:r>
            <a:br>
              <a:rPr lang="en-US" dirty="0"/>
            </a:br>
            <a:r>
              <a:rPr lang="en-US" dirty="0"/>
              <a:t>new adventures.”</a:t>
            </a:r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276394DB-5F1C-7FEB-5FB5-13C8A14C5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jdelijke aanduiding voor voettekst 2">
            <a:extLst>
              <a:ext uri="{FF2B5EF4-FFF2-40B4-BE49-F238E27FC236}">
                <a16:creationId xmlns:a16="http://schemas.microsoft.com/office/drawing/2014/main" id="{AC8C17A7-CF61-5342-0D5D-F1DA2CF4E0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B0CBC36D-63CD-6181-6E40-431A7F325D59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33710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chtgroen - tekstslide - half img righ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jdelijke aanduiding voor afbeelding 10">
            <a:extLst>
              <a:ext uri="{FF2B5EF4-FFF2-40B4-BE49-F238E27FC236}">
                <a16:creationId xmlns:a16="http://schemas.microsoft.com/office/drawing/2014/main" id="{2DFBEF43-A1CD-8240-922F-E20F2AD4D25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0058400" y="0"/>
            <a:ext cx="10052050" cy="11309350"/>
          </a:xfrm>
          <a:pattFill prst="lgCheck">
            <a:fgClr>
              <a:schemeClr val="bg2">
                <a:lumMod val="90000"/>
              </a:schemeClr>
            </a:fgClr>
            <a:bgClr>
              <a:schemeClr val="bg2">
                <a:lumMod val="75000"/>
              </a:schemeClr>
            </a:bgClr>
          </a:pattFill>
        </p:spPr>
        <p:txBody>
          <a:bodyPr lIns="360000" tIns="360000" rIns="360000" bIns="360000"/>
          <a:lstStyle>
            <a:lvl1pPr algn="ctr">
              <a:defRPr sz="1800"/>
            </a:lvl1pPr>
          </a:lstStyle>
          <a:p>
            <a:r>
              <a:rPr lang="nl-NL" sz="1800" dirty="0"/>
              <a:t>Plaats hier een afbeelding en via afbeeldingsindeling kun je de afbeelding bijsnijden en positioneren in het venster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451904"/>
            <a:ext cx="7346078" cy="940459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Dit is een tekstslide</a:t>
            </a:r>
            <a:endParaRPr lang="en-US" dirty="0"/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tekst 6">
            <a:extLst>
              <a:ext uri="{FF2B5EF4-FFF2-40B4-BE49-F238E27FC236}">
                <a16:creationId xmlns:a16="http://schemas.microsoft.com/office/drawing/2014/main" id="{805A8817-A162-2C0E-7F64-FF66F427E78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28838" y="3090863"/>
            <a:ext cx="7340600" cy="6527800"/>
          </a:xfrm>
          <a:noFill/>
        </p:spPr>
        <p:txBody>
          <a:bodyPr/>
          <a:lstStyle>
            <a:lvl1pPr>
              <a:defRPr spc="-50" baseline="0"/>
            </a:lvl1pPr>
            <a:lvl2pPr marL="0" indent="0">
              <a:lnSpc>
                <a:spcPct val="120000"/>
              </a:lnSpc>
              <a:defRPr sz="2400"/>
            </a:lvl2pPr>
            <a:lvl3pPr marL="180975" indent="-180975">
              <a:lnSpc>
                <a:spcPct val="120000"/>
              </a:lnSpc>
              <a:buFont typeface="Arial" panose="020B0604020202020204" pitchFamily="34" charset="0"/>
              <a:buChar char="•"/>
              <a:defRPr sz="2400"/>
            </a:lvl3pPr>
            <a:lvl4pPr marL="536575" indent="-355600">
              <a:lnSpc>
                <a:spcPct val="120000"/>
              </a:lnSpc>
              <a:buFont typeface="Arial" panose="020B0604020202020204" pitchFamily="34" charset="0"/>
              <a:buChar char="–"/>
              <a:defRPr sz="2400"/>
            </a:lvl4pPr>
            <a:lvl5pPr marL="825500" indent="-285750">
              <a:buFont typeface="Arial" panose="020B0604020202020204" pitchFamily="34" charset="0"/>
              <a:buChar char="∙"/>
              <a:defRPr sz="2400"/>
            </a:lvl5pPr>
          </a:lstStyle>
          <a:p>
            <a:pPr lvl="0"/>
            <a:r>
              <a:rPr lang="nl-NL" dirty="0"/>
              <a:t>Ondertitel of inleiding </a:t>
            </a:r>
            <a:r>
              <a:rPr lang="nl-NL" dirty="0" err="1"/>
              <a:t>curabitur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tempus </a:t>
            </a:r>
            <a:r>
              <a:rPr lang="nl-NL" dirty="0" err="1"/>
              <a:t>porttitor</a:t>
            </a:r>
            <a:r>
              <a:rPr lang="nl-NL" dirty="0"/>
              <a:t>. </a:t>
            </a:r>
            <a:r>
              <a:rPr lang="nl-NL" dirty="0" err="1"/>
              <a:t>Maecenas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diam</a:t>
            </a:r>
            <a:r>
              <a:rPr lang="nl-NL" dirty="0"/>
              <a:t> </a:t>
            </a:r>
            <a:r>
              <a:rPr lang="nl-NL" dirty="0" err="1"/>
              <a:t>eget</a:t>
            </a:r>
            <a:r>
              <a:rPr lang="nl-NL" dirty="0"/>
              <a:t> </a:t>
            </a:r>
            <a:r>
              <a:rPr lang="nl-NL" dirty="0" err="1"/>
              <a:t>risus</a:t>
            </a:r>
            <a:r>
              <a:rPr lang="nl-NL" dirty="0"/>
              <a:t> </a:t>
            </a:r>
            <a:r>
              <a:rPr lang="nl-NL" dirty="0" err="1"/>
              <a:t>varius</a:t>
            </a:r>
            <a:r>
              <a:rPr lang="nl-NL" dirty="0"/>
              <a:t> </a:t>
            </a:r>
            <a:r>
              <a:rPr lang="nl-NL" dirty="0" err="1"/>
              <a:t>blandit</a:t>
            </a:r>
            <a:r>
              <a:rPr lang="nl-NL" dirty="0"/>
              <a:t> </a:t>
            </a:r>
            <a:r>
              <a:rPr lang="nl-NL" dirty="0" err="1"/>
              <a:t>sit</a:t>
            </a:r>
            <a:r>
              <a:rPr lang="nl-NL" dirty="0"/>
              <a:t> </a:t>
            </a:r>
            <a:r>
              <a:rPr lang="nl-NL" dirty="0" err="1"/>
              <a:t>amet</a:t>
            </a:r>
            <a:r>
              <a:rPr lang="nl-NL" dirty="0"/>
              <a:t> non magna. </a:t>
            </a:r>
          </a:p>
          <a:p>
            <a:pPr lvl="0"/>
            <a:endParaRPr lang="nl-NL" dirty="0"/>
          </a:p>
          <a:p>
            <a:pPr lvl="1"/>
            <a:r>
              <a:rPr lang="nl-NL" dirty="0" err="1"/>
              <a:t>Aenean</a:t>
            </a:r>
            <a:r>
              <a:rPr lang="nl-NL" dirty="0"/>
              <a:t> </a:t>
            </a:r>
            <a:r>
              <a:rPr lang="nl-NL" dirty="0" err="1"/>
              <a:t>lacinia</a:t>
            </a:r>
            <a:r>
              <a:rPr lang="nl-NL" dirty="0"/>
              <a:t> </a:t>
            </a:r>
            <a:r>
              <a:rPr lang="nl-NL" dirty="0" err="1"/>
              <a:t>bibendum</a:t>
            </a:r>
            <a:r>
              <a:rPr lang="nl-NL" dirty="0"/>
              <a:t> </a:t>
            </a:r>
            <a:r>
              <a:rPr lang="nl-NL" dirty="0" err="1"/>
              <a:t>nulla</a:t>
            </a:r>
            <a:r>
              <a:rPr lang="nl-NL" dirty="0"/>
              <a:t> </a:t>
            </a:r>
            <a:r>
              <a:rPr lang="nl-NL" dirty="0" err="1"/>
              <a:t>sed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. </a:t>
            </a:r>
            <a:r>
              <a:rPr lang="nl-NL" dirty="0" err="1"/>
              <a:t>Cras</a:t>
            </a:r>
            <a:r>
              <a:rPr lang="nl-NL" dirty="0"/>
              <a:t> </a:t>
            </a:r>
            <a:r>
              <a:rPr lang="nl-NL" dirty="0" err="1"/>
              <a:t>mattis</a:t>
            </a:r>
            <a:r>
              <a:rPr lang="nl-NL" dirty="0"/>
              <a:t> </a:t>
            </a:r>
            <a:r>
              <a:rPr lang="nl-NL" dirty="0" err="1"/>
              <a:t>consectetur</a:t>
            </a:r>
            <a:r>
              <a:rPr lang="nl-NL" dirty="0"/>
              <a:t> </a:t>
            </a:r>
            <a:r>
              <a:rPr lang="nl-NL" dirty="0" err="1"/>
              <a:t>purus</a:t>
            </a:r>
            <a:r>
              <a:rPr lang="nl-NL" dirty="0"/>
              <a:t> </a:t>
            </a:r>
            <a:r>
              <a:rPr lang="nl-NL" dirty="0" err="1"/>
              <a:t>sit</a:t>
            </a:r>
            <a:endParaRPr lang="nl-NL" dirty="0"/>
          </a:p>
          <a:p>
            <a:pPr lvl="1"/>
            <a:endParaRPr lang="nl-NL" dirty="0"/>
          </a:p>
          <a:p>
            <a:pPr lvl="2"/>
            <a:r>
              <a:rPr lang="nl-NL" dirty="0"/>
              <a:t>Opsomming</a:t>
            </a:r>
          </a:p>
          <a:p>
            <a:pPr lvl="2"/>
            <a:r>
              <a:rPr lang="nl-NL" dirty="0"/>
              <a:t>Opsomming</a:t>
            </a:r>
          </a:p>
          <a:p>
            <a:pPr lvl="3"/>
            <a:r>
              <a:rPr lang="nl-NL" dirty="0"/>
              <a:t>Opsomming</a:t>
            </a:r>
          </a:p>
          <a:p>
            <a:pPr lvl="4"/>
            <a:r>
              <a:rPr lang="nl-NL" dirty="0"/>
              <a:t>Opsomming</a:t>
            </a:r>
          </a:p>
        </p:txBody>
      </p:sp>
      <p:sp>
        <p:nvSpPr>
          <p:cNvPr id="7" name="Tijdelijke aanduiding voor dianummer 4">
            <a:extLst>
              <a:ext uri="{FF2B5EF4-FFF2-40B4-BE49-F238E27FC236}">
                <a16:creationId xmlns:a16="http://schemas.microsoft.com/office/drawing/2014/main" id="{E1EBFD73-DB44-F5C6-EDA7-911FB4EBE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48662" y="10579398"/>
            <a:ext cx="112077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jdelijke aanduiding voor voettekst 2">
            <a:extLst>
              <a:ext uri="{FF2B5EF4-FFF2-40B4-BE49-F238E27FC236}">
                <a16:creationId xmlns:a16="http://schemas.microsoft.com/office/drawing/2014/main" id="{D31214D7-A6DD-7F5F-C43D-47FE10A775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5080130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11" name="Tijdelijke aanduiding voor datum 3">
            <a:extLst>
              <a:ext uri="{FF2B5EF4-FFF2-40B4-BE49-F238E27FC236}">
                <a16:creationId xmlns:a16="http://schemas.microsoft.com/office/drawing/2014/main" id="{57F8BA4F-C24E-869F-1E7C-FCFF88549B3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4628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">
            <a:extLst>
              <a:ext uri="{FF2B5EF4-FFF2-40B4-BE49-F238E27FC236}">
                <a16:creationId xmlns:a16="http://schemas.microsoft.com/office/drawing/2014/main" id="{56A3BA04-A7A8-4D7D-9AB4-45B374C12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12D3-8662-4A34-AFC5-CEE0C43A9F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">
            <a:extLst>
              <a:ext uri="{FF2B5EF4-FFF2-40B4-BE49-F238E27FC236}">
                <a16:creationId xmlns:a16="http://schemas.microsoft.com/office/drawing/2014/main" id="{7667800A-9013-455D-94CE-F130E4890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Drives | Lecture 1</a:t>
            </a:r>
          </a:p>
        </p:txBody>
      </p:sp>
      <p:sp>
        <p:nvSpPr>
          <p:cNvPr id="7" name="Date">
            <a:extLst>
              <a:ext uri="{FF2B5EF4-FFF2-40B4-BE49-F238E27FC236}">
                <a16:creationId xmlns:a16="http://schemas.microsoft.com/office/drawing/2014/main" id="{B3CAE306-29D8-46B7-81ED-F91A17458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HG-ME | TEDA | 2018-2019</a:t>
            </a:r>
            <a:endParaRPr lang="en-US" dirty="0"/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FD95D5E7-0A11-44FA-8060-992275E48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C8662E80-385E-4A78-A640-BD4133A15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9944954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">
            <a:extLst>
              <a:ext uri="{FF2B5EF4-FFF2-40B4-BE49-F238E27FC236}">
                <a16:creationId xmlns:a16="http://schemas.microsoft.com/office/drawing/2014/main" id="{56A3BA04-A7A8-4D7D-9AB4-45B374C12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12D3-8662-4A34-AFC5-CEE0C43A9F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">
            <a:extLst>
              <a:ext uri="{FF2B5EF4-FFF2-40B4-BE49-F238E27FC236}">
                <a16:creationId xmlns:a16="http://schemas.microsoft.com/office/drawing/2014/main" id="{7667800A-9013-455D-94CE-F130E4890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Drives | Lecture 1</a:t>
            </a:r>
          </a:p>
        </p:txBody>
      </p:sp>
      <p:sp>
        <p:nvSpPr>
          <p:cNvPr id="7" name="Date">
            <a:extLst>
              <a:ext uri="{FF2B5EF4-FFF2-40B4-BE49-F238E27FC236}">
                <a16:creationId xmlns:a16="http://schemas.microsoft.com/office/drawing/2014/main" id="{B3CAE306-29D8-46B7-81ED-F91A17458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HG-ME | TEDA | 2018-2019</a:t>
            </a:r>
            <a:endParaRPr lang="en-US" dirty="0"/>
          </a:p>
        </p:txBody>
      </p:sp>
      <p:sp>
        <p:nvSpPr>
          <p:cNvPr id="3" name="Content">
            <a:extLst>
              <a:ext uri="{FF2B5EF4-FFF2-40B4-BE49-F238E27FC236}">
                <a16:creationId xmlns:a16="http://schemas.microsoft.com/office/drawing/2014/main" id="{FD95D5E7-0A11-44FA-8060-992275E484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C8662E80-385E-4A78-A640-BD4133A15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2984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slide - full - beigegrijs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BD790-8E6D-D628-AFCA-0AC5969B34F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3360" y="1697038"/>
            <a:ext cx="14699378" cy="7921625"/>
          </a:xfrm>
        </p:spPr>
        <p:txBody>
          <a:bodyPr anchor="ctr" anchorCtr="0"/>
          <a:lstStyle>
            <a:lvl1pPr algn="l">
              <a:lnSpc>
                <a:spcPct val="85000"/>
              </a:lnSpc>
              <a:defRPr sz="8800" spc="-50" baseline="0"/>
            </a:lvl1pPr>
          </a:lstStyle>
          <a:p>
            <a:r>
              <a:rPr lang="en-US" dirty="0"/>
              <a:t>“Stay hungry. Stay foolish. </a:t>
            </a:r>
            <a:br>
              <a:rPr lang="en-US" dirty="0"/>
            </a:br>
            <a:r>
              <a:rPr lang="en-US" dirty="0"/>
              <a:t>Never let go of your appetite </a:t>
            </a:r>
            <a:br>
              <a:rPr lang="en-US" dirty="0"/>
            </a:br>
            <a:r>
              <a:rPr lang="en-US" dirty="0"/>
              <a:t>to go after new ideas, </a:t>
            </a:r>
            <a:br>
              <a:rPr lang="en-US" dirty="0"/>
            </a:br>
            <a:r>
              <a:rPr lang="en-US" dirty="0"/>
              <a:t>new experiences, and </a:t>
            </a:r>
            <a:br>
              <a:rPr lang="en-US" dirty="0"/>
            </a:br>
            <a:r>
              <a:rPr lang="en-US" dirty="0"/>
              <a:t>new adventures.”</a:t>
            </a:r>
          </a:p>
        </p:txBody>
      </p:sp>
      <p:sp>
        <p:nvSpPr>
          <p:cNvPr id="8" name="Vrije vorm: vorm 7">
            <a:extLst>
              <a:ext uri="{FF2B5EF4-FFF2-40B4-BE49-F238E27FC236}">
                <a16:creationId xmlns:a16="http://schemas.microsoft.com/office/drawing/2014/main" id="{5EBF8C4E-A049-BDCB-CBD2-EC478A4717EA}"/>
              </a:ext>
            </a:extLst>
          </p:cNvPr>
          <p:cNvSpPr/>
          <p:nvPr userDrawn="1"/>
        </p:nvSpPr>
        <p:spPr>
          <a:xfrm>
            <a:off x="808758" y="10496097"/>
            <a:ext cx="392893" cy="394605"/>
          </a:xfrm>
          <a:custGeom>
            <a:avLst/>
            <a:gdLst>
              <a:gd name="connsiteX0" fmla="*/ 868878 w 1738838"/>
              <a:gd name="connsiteY0" fmla="*/ 1143175 h 1746413"/>
              <a:gd name="connsiteX1" fmla="*/ 1636044 w 1738838"/>
              <a:gd name="connsiteY1" fmla="*/ 1298448 h 1746413"/>
              <a:gd name="connsiteX2" fmla="*/ 1402324 w 1738838"/>
              <a:gd name="connsiteY2" fmla="*/ 1567876 h 1746413"/>
              <a:gd name="connsiteX3" fmla="*/ 868878 w 1738838"/>
              <a:gd name="connsiteY3" fmla="*/ 1143175 h 1746413"/>
              <a:gd name="connsiteX4" fmla="*/ 3246 w 1738838"/>
              <a:gd name="connsiteY4" fmla="*/ 947867 h 1746413"/>
              <a:gd name="connsiteX5" fmla="*/ 47069 w 1738838"/>
              <a:gd name="connsiteY5" fmla="*/ 957605 h 1746413"/>
              <a:gd name="connsiteX6" fmla="*/ 1096106 w 1738838"/>
              <a:gd name="connsiteY6" fmla="*/ 1717739 h 1746413"/>
              <a:gd name="connsiteX7" fmla="*/ 873206 w 1738838"/>
              <a:gd name="connsiteY7" fmla="*/ 1746413 h 1746413"/>
              <a:gd name="connsiteX8" fmla="*/ 3246 w 1738838"/>
              <a:gd name="connsiteY8" fmla="*/ 947867 h 1746413"/>
              <a:gd name="connsiteX9" fmla="*/ 1625224 w 1738838"/>
              <a:gd name="connsiteY9" fmla="*/ 429569 h 1746413"/>
              <a:gd name="connsiteX10" fmla="*/ 1738838 w 1738838"/>
              <a:gd name="connsiteY10" fmla="*/ 759050 h 1746413"/>
              <a:gd name="connsiteX11" fmla="*/ 1124780 w 1738838"/>
              <a:gd name="connsiteY11" fmla="*/ 1050119 h 1746413"/>
              <a:gd name="connsiteX12" fmla="*/ 474474 w 1738838"/>
              <a:gd name="connsiteY12" fmla="*/ 984115 h 1746413"/>
              <a:gd name="connsiteX13" fmla="*/ 1625224 w 1738838"/>
              <a:gd name="connsiteY13" fmla="*/ 429569 h 1746413"/>
              <a:gd name="connsiteX14" fmla="*/ 873206 w 1738838"/>
              <a:gd name="connsiteY14" fmla="*/ 0 h 1746413"/>
              <a:gd name="connsiteX15" fmla="*/ 1422342 w 1738838"/>
              <a:gd name="connsiteY15" fmla="*/ 193144 h 1746413"/>
              <a:gd name="connsiteX16" fmla="*/ 1280053 w 1738838"/>
              <a:gd name="connsiteY16" fmla="*/ 286200 h 1746413"/>
              <a:gd name="connsiteX17" fmla="*/ 982492 w 1738838"/>
              <a:gd name="connsiteY17" fmla="*/ 113614 h 1746413"/>
              <a:gd name="connsiteX18" fmla="*/ 502067 w 1738838"/>
              <a:gd name="connsiteY18" fmla="*/ 134173 h 1746413"/>
              <a:gd name="connsiteX19" fmla="*/ 543725 w 1738838"/>
              <a:gd name="connsiteY19" fmla="*/ 185029 h 1746413"/>
              <a:gd name="connsiteX20" fmla="*/ 624878 w 1738838"/>
              <a:gd name="connsiteY20" fmla="*/ 175291 h 1746413"/>
              <a:gd name="connsiteX21" fmla="*/ 901880 w 1738838"/>
              <a:gd name="connsiteY21" fmla="*/ 253197 h 1746413"/>
              <a:gd name="connsiteX22" fmla="*/ 1012789 w 1738838"/>
              <a:gd name="connsiteY22" fmla="*/ 473393 h 1746413"/>
              <a:gd name="connsiteX23" fmla="*/ 869419 w 1738838"/>
              <a:gd name="connsiteY23" fmla="*/ 615681 h 1746413"/>
              <a:gd name="connsiteX24" fmla="*/ 674652 w 1738838"/>
              <a:gd name="connsiteY24" fmla="*/ 537774 h 1746413"/>
              <a:gd name="connsiteX25" fmla="*/ 253197 w 1738838"/>
              <a:gd name="connsiteY25" fmla="*/ 596745 h 1746413"/>
              <a:gd name="connsiteX26" fmla="*/ 325694 w 1738838"/>
              <a:gd name="connsiteY26" fmla="*/ 643814 h 1746413"/>
              <a:gd name="connsiteX27" fmla="*/ 542102 w 1738838"/>
              <a:gd name="connsiteY27" fmla="*/ 644896 h 1746413"/>
              <a:gd name="connsiteX28" fmla="*/ 645978 w 1738838"/>
              <a:gd name="connsiteY28" fmla="*/ 750395 h 1746413"/>
              <a:gd name="connsiteX29" fmla="*/ 300807 w 1738838"/>
              <a:gd name="connsiteY29" fmla="*/ 882404 h 1746413"/>
              <a:gd name="connsiteX30" fmla="*/ 0 w 1738838"/>
              <a:gd name="connsiteY30" fmla="*/ 875912 h 1746413"/>
              <a:gd name="connsiteX31" fmla="*/ 0 w 1738838"/>
              <a:gd name="connsiteY31" fmla="*/ 873206 h 1746413"/>
              <a:gd name="connsiteX32" fmla="*/ 873206 w 1738838"/>
              <a:gd name="connsiteY32" fmla="*/ 0 h 1746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738838" h="1746413">
                <a:moveTo>
                  <a:pt x="868878" y="1143175"/>
                </a:moveTo>
                <a:cubicBezTo>
                  <a:pt x="1132355" y="1171849"/>
                  <a:pt x="1397454" y="1217295"/>
                  <a:pt x="1636044" y="1298448"/>
                </a:cubicBezTo>
                <a:cubicBezTo>
                  <a:pt x="1577073" y="1403406"/>
                  <a:pt x="1497543" y="1495379"/>
                  <a:pt x="1402324" y="1567876"/>
                </a:cubicBezTo>
                <a:cubicBezTo>
                  <a:pt x="1072301" y="1289791"/>
                  <a:pt x="868878" y="1143175"/>
                  <a:pt x="868878" y="1143175"/>
                </a:cubicBezTo>
                <a:close/>
                <a:moveTo>
                  <a:pt x="3246" y="947867"/>
                </a:moveTo>
                <a:cubicBezTo>
                  <a:pt x="18395" y="950572"/>
                  <a:pt x="33002" y="953818"/>
                  <a:pt x="47069" y="957605"/>
                </a:cubicBezTo>
                <a:cubicBezTo>
                  <a:pt x="522625" y="1092860"/>
                  <a:pt x="890519" y="1424506"/>
                  <a:pt x="1096106" y="1717739"/>
                </a:cubicBezTo>
                <a:cubicBezTo>
                  <a:pt x="1024692" y="1736133"/>
                  <a:pt x="950031" y="1746413"/>
                  <a:pt x="873206" y="1746413"/>
                </a:cubicBezTo>
                <a:cubicBezTo>
                  <a:pt x="416044" y="1746413"/>
                  <a:pt x="41117" y="1395291"/>
                  <a:pt x="3246" y="947867"/>
                </a:cubicBezTo>
                <a:close/>
                <a:moveTo>
                  <a:pt x="1625224" y="429569"/>
                </a:moveTo>
                <a:cubicBezTo>
                  <a:pt x="1683654" y="528576"/>
                  <a:pt x="1723148" y="640026"/>
                  <a:pt x="1738838" y="759050"/>
                </a:cubicBezTo>
                <a:cubicBezTo>
                  <a:pt x="1646323" y="843990"/>
                  <a:pt x="1402864" y="1016035"/>
                  <a:pt x="1124780" y="1050119"/>
                </a:cubicBezTo>
                <a:cubicBezTo>
                  <a:pt x="816399" y="1087991"/>
                  <a:pt x="474474" y="984115"/>
                  <a:pt x="474474" y="984115"/>
                </a:cubicBezTo>
                <a:cubicBezTo>
                  <a:pt x="755263" y="960310"/>
                  <a:pt x="1153995" y="892682"/>
                  <a:pt x="1625224" y="429569"/>
                </a:cubicBezTo>
                <a:close/>
                <a:moveTo>
                  <a:pt x="873206" y="0"/>
                </a:moveTo>
                <a:cubicBezTo>
                  <a:pt x="1080958" y="0"/>
                  <a:pt x="1271397" y="72497"/>
                  <a:pt x="1422342" y="193144"/>
                </a:cubicBezTo>
                <a:cubicBezTo>
                  <a:pt x="1372027" y="222900"/>
                  <a:pt x="1325499" y="256444"/>
                  <a:pt x="1280053" y="286200"/>
                </a:cubicBezTo>
                <a:cubicBezTo>
                  <a:pt x="1199982" y="219654"/>
                  <a:pt x="1092860" y="149863"/>
                  <a:pt x="982492" y="113614"/>
                </a:cubicBezTo>
                <a:cubicBezTo>
                  <a:pt x="822350" y="62217"/>
                  <a:pt x="622714" y="67086"/>
                  <a:pt x="502067" y="134173"/>
                </a:cubicBezTo>
                <a:lnTo>
                  <a:pt x="543725" y="185029"/>
                </a:lnTo>
                <a:lnTo>
                  <a:pt x="624878" y="175291"/>
                </a:lnTo>
                <a:cubicBezTo>
                  <a:pt x="729836" y="166093"/>
                  <a:pt x="826138" y="194767"/>
                  <a:pt x="901880" y="253197"/>
                </a:cubicBezTo>
                <a:cubicBezTo>
                  <a:pt x="996018" y="312710"/>
                  <a:pt x="1052284" y="398191"/>
                  <a:pt x="1012789" y="473393"/>
                </a:cubicBezTo>
                <a:cubicBezTo>
                  <a:pt x="982492" y="525872"/>
                  <a:pt x="938129" y="579433"/>
                  <a:pt x="869419" y="615681"/>
                </a:cubicBezTo>
                <a:cubicBezTo>
                  <a:pt x="807202" y="584302"/>
                  <a:pt x="744985" y="552923"/>
                  <a:pt x="674652" y="537774"/>
                </a:cubicBezTo>
                <a:cubicBezTo>
                  <a:pt x="506395" y="493951"/>
                  <a:pt x="367353" y="541020"/>
                  <a:pt x="253197" y="596745"/>
                </a:cubicBezTo>
                <a:cubicBezTo>
                  <a:pt x="269428" y="614599"/>
                  <a:pt x="298643" y="633535"/>
                  <a:pt x="325694" y="643814"/>
                </a:cubicBezTo>
                <a:cubicBezTo>
                  <a:pt x="385747" y="627583"/>
                  <a:pt x="473393" y="623255"/>
                  <a:pt x="542102" y="644896"/>
                </a:cubicBezTo>
                <a:cubicBezTo>
                  <a:pt x="596745" y="669783"/>
                  <a:pt x="649765" y="706031"/>
                  <a:pt x="645978" y="750395"/>
                </a:cubicBezTo>
                <a:cubicBezTo>
                  <a:pt x="607566" y="852648"/>
                  <a:pt x="445259" y="878076"/>
                  <a:pt x="300807" y="882404"/>
                </a:cubicBezTo>
                <a:cubicBezTo>
                  <a:pt x="205047" y="886191"/>
                  <a:pt x="101712" y="879699"/>
                  <a:pt x="0" y="875912"/>
                </a:cubicBezTo>
                <a:cubicBezTo>
                  <a:pt x="0" y="874830"/>
                  <a:pt x="0" y="874289"/>
                  <a:pt x="0" y="873206"/>
                </a:cubicBezTo>
                <a:cubicBezTo>
                  <a:pt x="0" y="391158"/>
                  <a:pt x="391157" y="0"/>
                  <a:pt x="873206" y="0"/>
                </a:cubicBezTo>
                <a:close/>
              </a:path>
            </a:pathLst>
          </a:custGeom>
          <a:solidFill>
            <a:schemeClr val="tx2"/>
          </a:solidFill>
          <a:ln w="54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" name="Tijdelijke aanduiding voor dianummer 4">
            <a:extLst>
              <a:ext uri="{FF2B5EF4-FFF2-40B4-BE49-F238E27FC236}">
                <a16:creationId xmlns:a16="http://schemas.microsoft.com/office/drawing/2014/main" id="{A85E1E7B-10FF-8C0D-C24C-0B8789F50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6820515" y="10579398"/>
            <a:ext cx="2265045" cy="23336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jdelijke aanduiding voor voettekst 2">
            <a:extLst>
              <a:ext uri="{FF2B5EF4-FFF2-40B4-BE49-F238E27FC236}">
                <a16:creationId xmlns:a16="http://schemas.microsoft.com/office/drawing/2014/main" id="{647AF714-B83A-6173-B3AE-84AD47C2D31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33363"/>
          </a:xfrm>
        </p:spPr>
        <p:txBody>
          <a:bodyPr/>
          <a:lstStyle/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9" name="Tijdelijke aanduiding voor datum 3">
            <a:extLst>
              <a:ext uri="{FF2B5EF4-FFF2-40B4-BE49-F238E27FC236}">
                <a16:creationId xmlns:a16="http://schemas.microsoft.com/office/drawing/2014/main" id="{2F78AF2D-79FF-3029-B28F-BBE5B66C5087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144900" y="10602912"/>
            <a:ext cx="1123633" cy="233363"/>
          </a:xfrm>
        </p:spPr>
        <p:txBody>
          <a:bodyPr/>
          <a:lstStyle/>
          <a:p>
            <a:fld id="{1B598D9E-7263-40B3-AB53-4991688E11CF}" type="datetime1">
              <a:rPr lang="nl-NL" smtClean="0"/>
              <a:t>8-4-2025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227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123360" y="1451904"/>
            <a:ext cx="14699378" cy="94045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>
              <a:defRPr sz="6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123360" y="3090863"/>
            <a:ext cx="14699378" cy="65278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>
              <a:defRPr sz="33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nl-NL" dirty="0"/>
              <a:t>Eerste niveau</a:t>
            </a:r>
          </a:p>
          <a:p>
            <a:r>
              <a:rPr lang="nl-NL" dirty="0"/>
              <a:t>Tweede niveau</a:t>
            </a:r>
          </a:p>
          <a:p>
            <a:r>
              <a:rPr lang="nl-NL" dirty="0"/>
              <a:t>Derde niveau</a:t>
            </a:r>
          </a:p>
          <a:p>
            <a:r>
              <a:rPr lang="nl-NL" dirty="0"/>
              <a:t>Vierde niveau</a:t>
            </a:r>
          </a:p>
          <a:p>
            <a:r>
              <a:rPr lang="nl-NL" dirty="0"/>
              <a:t>Vijfde niveau</a:t>
            </a:r>
          </a:p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268663" y="10576153"/>
            <a:ext cx="508000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145030" y="10586114"/>
            <a:ext cx="1123633" cy="16377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D0A40949-5067-477F-8956-6CD2FDDD201A}" type="datetime1">
              <a:rPr lang="nl-NL" smtClean="0"/>
              <a:pPr/>
              <a:t>8-4-2025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7947006" y="10566650"/>
            <a:ext cx="1145857" cy="2333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86" r:id="rId3"/>
    <p:sldLayoutId id="2147483676" r:id="rId4"/>
    <p:sldLayoutId id="2147483680" r:id="rId5"/>
    <p:sldLayoutId id="2147483684" r:id="rId6"/>
    <p:sldLayoutId id="2147483681" r:id="rId7"/>
    <p:sldLayoutId id="2147483685" r:id="rId8"/>
    <p:sldLayoutId id="2147483679" r:id="rId9"/>
    <p:sldLayoutId id="2147483682" r:id="rId10"/>
    <p:sldLayoutId id="2147483683" r:id="rId11"/>
    <p:sldLayoutId id="2147483677" r:id="rId12"/>
    <p:sldLayoutId id="2147483663" r:id="rId13"/>
    <p:sldLayoutId id="2147483664" r:id="rId14"/>
    <p:sldLayoutId id="2147483687" r:id="rId15"/>
    <p:sldLayoutId id="2147483694" r:id="rId16"/>
    <p:sldLayoutId id="2147483689" r:id="rId17"/>
    <p:sldLayoutId id="2147483688" r:id="rId18"/>
    <p:sldLayoutId id="2147483690" r:id="rId19"/>
    <p:sldLayoutId id="2147483691" r:id="rId20"/>
    <p:sldLayoutId id="2147483692" r:id="rId21"/>
    <p:sldLayoutId id="2147483693" r:id="rId22"/>
    <p:sldLayoutId id="2147483674" r:id="rId23"/>
    <p:sldLayoutId id="2147483696" r:id="rId24"/>
    <p:sldLayoutId id="2147483695" r:id="rId25"/>
    <p:sldLayoutId id="2147483697" r:id="rId26"/>
    <p:sldLayoutId id="2147483698" r:id="rId27"/>
    <p:sldLayoutId id="2147483699" r:id="rId28"/>
    <p:sldLayoutId id="2147483700" r:id="rId29"/>
    <p:sldLayoutId id="2147483701" r:id="rId30"/>
    <p:sldLayoutId id="2147483702" r:id="rId31"/>
    <p:sldLayoutId id="2147483734" r:id="rId32"/>
    <p:sldLayoutId id="2147483675" r:id="rId33"/>
    <p:sldLayoutId id="2147483735" r:id="rId34"/>
    <p:sldLayoutId id="2147483736" r:id="rId35"/>
    <p:sldLayoutId id="2147483737" r:id="rId36"/>
    <p:sldLayoutId id="2147483738" r:id="rId37"/>
    <p:sldLayoutId id="2147483740" r:id="rId38"/>
    <p:sldLayoutId id="2147483739" r:id="rId39"/>
    <p:sldLayoutId id="2147483741" r:id="rId40"/>
    <p:sldLayoutId id="2147483665" r:id="rId41"/>
    <p:sldLayoutId id="2147483667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669" r:id="rId50"/>
    <p:sldLayoutId id="2147483710" r:id="rId51"/>
    <p:sldLayoutId id="2147483711" r:id="rId52"/>
    <p:sldLayoutId id="2147483712" r:id="rId53"/>
    <p:sldLayoutId id="2147483713" r:id="rId54"/>
    <p:sldLayoutId id="2147483714" r:id="rId55"/>
    <p:sldLayoutId id="2147483715" r:id="rId56"/>
    <p:sldLayoutId id="2147483716" r:id="rId57"/>
    <p:sldLayoutId id="2147483717" r:id="rId58"/>
    <p:sldLayoutId id="2147483668" r:id="rId59"/>
    <p:sldLayoutId id="2147483673" r:id="rId60"/>
    <p:sldLayoutId id="2147483678" r:id="rId61"/>
    <p:sldLayoutId id="2147483718" r:id="rId62"/>
    <p:sldLayoutId id="2147483670" r:id="rId63"/>
    <p:sldLayoutId id="2147483719" r:id="rId64"/>
    <p:sldLayoutId id="2147483720" r:id="rId65"/>
    <p:sldLayoutId id="2147483721" r:id="rId66"/>
    <p:sldLayoutId id="2147483722" r:id="rId67"/>
    <p:sldLayoutId id="2147483723" r:id="rId68"/>
    <p:sldLayoutId id="2147483724" r:id="rId69"/>
    <p:sldLayoutId id="2147483725" r:id="rId70"/>
    <p:sldLayoutId id="2147483671" r:id="rId71"/>
    <p:sldLayoutId id="2147483726" r:id="rId72"/>
    <p:sldLayoutId id="2147483672" r:id="rId73"/>
    <p:sldLayoutId id="2147483727" r:id="rId74"/>
    <p:sldLayoutId id="2147483728" r:id="rId75"/>
    <p:sldLayoutId id="2147483729" r:id="rId76"/>
    <p:sldLayoutId id="2147483730" r:id="rId77"/>
    <p:sldLayoutId id="2147483732" r:id="rId78"/>
    <p:sldLayoutId id="2147483731" r:id="rId79"/>
    <p:sldLayoutId id="2147483733" r:id="rId80"/>
    <p:sldLayoutId id="2147483742" r:id="rId81"/>
  </p:sldLayoutIdLst>
  <p:hf hdr="0"/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562" userDrawn="1">
          <p15:clr>
            <a:srgbClr val="F26B43"/>
          </p15:clr>
        </p15:guide>
        <p15:guide id="2" pos="6332" userDrawn="1">
          <p15:clr>
            <a:srgbClr val="F26B43"/>
          </p15:clr>
        </p15:guide>
        <p15:guide id="3" pos="5965" userDrawn="1">
          <p15:clr>
            <a:srgbClr val="F26B43"/>
          </p15:clr>
        </p15:guide>
        <p15:guide id="4" pos="4189" userDrawn="1">
          <p15:clr>
            <a:srgbClr val="F26B43"/>
          </p15:clr>
        </p15:guide>
        <p15:guide id="5" pos="1341" userDrawn="1">
          <p15:clr>
            <a:srgbClr val="F26B43"/>
          </p15:clr>
        </p15:guide>
        <p15:guide id="6" pos="629" userDrawn="1">
          <p15:clr>
            <a:srgbClr val="F26B43"/>
          </p15:clr>
        </p15:guide>
        <p15:guide id="7" pos="8464" userDrawn="1">
          <p15:clr>
            <a:srgbClr val="F26B43"/>
          </p15:clr>
        </p15:guide>
        <p15:guide id="8" pos="10597" userDrawn="1">
          <p15:clr>
            <a:srgbClr val="F26B43"/>
          </p15:clr>
        </p15:guide>
        <p15:guide id="9" pos="12027" userDrawn="1">
          <p15:clr>
            <a:srgbClr val="F26B43"/>
          </p15:clr>
        </p15:guide>
        <p15:guide id="10" pos="11669" userDrawn="1">
          <p15:clr>
            <a:srgbClr val="5ACBF0"/>
          </p15:clr>
        </p15:guide>
        <p15:guide id="11" pos="11309" userDrawn="1">
          <p15:clr>
            <a:srgbClr val="5ACBF0"/>
          </p15:clr>
        </p15:guide>
        <p15:guide id="12" pos="10960" userDrawn="1">
          <p15:clr>
            <a:srgbClr val="5ACBF0"/>
          </p15:clr>
        </p15:guide>
        <p15:guide id="13" pos="10245" userDrawn="1">
          <p15:clr>
            <a:srgbClr val="5ACBF0"/>
          </p15:clr>
        </p15:guide>
        <p15:guide id="14" pos="9891" userDrawn="1">
          <p15:clr>
            <a:srgbClr val="5ACBF0"/>
          </p15:clr>
        </p15:guide>
        <p15:guide id="15" pos="9533" userDrawn="1">
          <p15:clr>
            <a:srgbClr val="5ACBF0"/>
          </p15:clr>
        </p15:guide>
        <p15:guide id="16" pos="9176" userDrawn="1">
          <p15:clr>
            <a:srgbClr val="5ACBF0"/>
          </p15:clr>
        </p15:guide>
        <p15:guide id="17" pos="8819" userDrawn="1">
          <p15:clr>
            <a:srgbClr val="5ACBF0"/>
          </p15:clr>
        </p15:guide>
        <p15:guide id="18" pos="8112" userDrawn="1">
          <p15:clr>
            <a:srgbClr val="5ACBF0"/>
          </p15:clr>
        </p15:guide>
        <p15:guide id="19" pos="7752" userDrawn="1">
          <p15:clr>
            <a:srgbClr val="5ACBF0"/>
          </p15:clr>
        </p15:guide>
        <p15:guide id="20" pos="7397" userDrawn="1">
          <p15:clr>
            <a:srgbClr val="5ACBF0"/>
          </p15:clr>
        </p15:guide>
        <p15:guide id="21" pos="7043" userDrawn="1">
          <p15:clr>
            <a:srgbClr val="5ACBF0"/>
          </p15:clr>
        </p15:guide>
        <p15:guide id="22" pos="6683" userDrawn="1">
          <p15:clr>
            <a:srgbClr val="5ACBF0"/>
          </p15:clr>
        </p15:guide>
        <p15:guide id="23" pos="5616" userDrawn="1">
          <p15:clr>
            <a:srgbClr val="5ACBF0"/>
          </p15:clr>
        </p15:guide>
        <p15:guide id="24" pos="5259" userDrawn="1">
          <p15:clr>
            <a:srgbClr val="5ACBF0"/>
          </p15:clr>
        </p15:guide>
        <p15:guide id="25" pos="4904" userDrawn="1">
          <p15:clr>
            <a:srgbClr val="5ACBF0"/>
          </p15:clr>
        </p15:guide>
        <p15:guide id="26" pos="4549" userDrawn="1">
          <p15:clr>
            <a:srgbClr val="5ACBF0"/>
          </p15:clr>
        </p15:guide>
        <p15:guide id="27" pos="3843" userDrawn="1">
          <p15:clr>
            <a:srgbClr val="5ACBF0"/>
          </p15:clr>
        </p15:guide>
        <p15:guide id="28" pos="3477" userDrawn="1">
          <p15:clr>
            <a:srgbClr val="5ACBF0"/>
          </p15:clr>
        </p15:guide>
        <p15:guide id="29" pos="3123" userDrawn="1">
          <p15:clr>
            <a:srgbClr val="5ACBF0"/>
          </p15:clr>
        </p15:guide>
        <p15:guide id="30" pos="2765" userDrawn="1">
          <p15:clr>
            <a:srgbClr val="5ACBF0"/>
          </p15:clr>
        </p15:guide>
        <p15:guide id="31" pos="2408" userDrawn="1">
          <p15:clr>
            <a:srgbClr val="5ACBF0"/>
          </p15:clr>
        </p15:guide>
        <p15:guide id="32" pos="2056" userDrawn="1">
          <p15:clr>
            <a:srgbClr val="5ACBF0"/>
          </p15:clr>
        </p15:guide>
        <p15:guide id="33" pos="1699" userDrawn="1">
          <p15:clr>
            <a:srgbClr val="5ACBF0"/>
          </p15:clr>
        </p15:guide>
        <p15:guide id="34" pos="984" userDrawn="1">
          <p15:clr>
            <a:srgbClr val="5ACBF0"/>
          </p15:clr>
        </p15:guide>
        <p15:guide id="35" orient="horz" pos="2973" userDrawn="1">
          <p15:clr>
            <a:srgbClr val="F26B43"/>
          </p15:clr>
        </p15:guide>
        <p15:guide id="36" orient="horz" pos="2376" userDrawn="1">
          <p15:clr>
            <a:srgbClr val="F26B43"/>
          </p15:clr>
        </p15:guide>
        <p15:guide id="37" orient="horz" pos="1947" userDrawn="1">
          <p15:clr>
            <a:srgbClr val="F26B43"/>
          </p15:clr>
        </p15:guide>
        <p15:guide id="38" orient="horz" pos="1507" userDrawn="1">
          <p15:clr>
            <a:srgbClr val="F26B43"/>
          </p15:clr>
        </p15:guide>
        <p15:guide id="39" orient="horz" pos="1069" userDrawn="1">
          <p15:clr>
            <a:srgbClr val="F26B43"/>
          </p15:clr>
        </p15:guide>
        <p15:guide id="40" orient="horz" pos="907" userDrawn="1">
          <p15:clr>
            <a:srgbClr val="F26B43"/>
          </p15:clr>
        </p15:guide>
        <p15:guide id="41" orient="horz" pos="637" userDrawn="1">
          <p15:clr>
            <a:srgbClr val="F26B43"/>
          </p15:clr>
        </p15:guide>
        <p15:guide id="42" orient="horz" pos="501" userDrawn="1">
          <p15:clr>
            <a:srgbClr val="F26B43"/>
          </p15:clr>
        </p15:guide>
        <p15:guide id="43" orient="horz" pos="4165" userDrawn="1">
          <p15:clr>
            <a:srgbClr val="F26B43"/>
          </p15:clr>
        </p15:guide>
        <p15:guide id="44" orient="horz" pos="4757" userDrawn="1">
          <p15:clr>
            <a:srgbClr val="F26B43"/>
          </p15:clr>
        </p15:guide>
        <p15:guide id="45" orient="horz" pos="5184" userDrawn="1">
          <p15:clr>
            <a:srgbClr val="F26B43"/>
          </p15:clr>
        </p15:guide>
        <p15:guide id="46" orient="horz" pos="5627" userDrawn="1">
          <p15:clr>
            <a:srgbClr val="F26B43"/>
          </p15:clr>
        </p15:guide>
        <p15:guide id="47" orient="horz" pos="6059" userDrawn="1">
          <p15:clr>
            <a:srgbClr val="F26B43"/>
          </p15:clr>
        </p15:guide>
        <p15:guide id="48" orient="horz" pos="6493" userDrawn="1">
          <p15:clr>
            <a:srgbClr val="F26B43"/>
          </p15:clr>
        </p15:guide>
        <p15:guide id="49" orient="horz" pos="6659" userDrawn="1">
          <p15:clr>
            <a:srgbClr val="F26B43"/>
          </p15:clr>
        </p15:guide>
        <p15:guide id="50" orient="horz" pos="6730" userDrawn="1">
          <p15:clr>
            <a:srgbClr val="547EBF"/>
          </p15:clr>
        </p15:guide>
        <p15:guide id="51" orient="horz" pos="679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nner">
            <a:extLst>
              <a:ext uri="{FF2B5EF4-FFF2-40B4-BE49-F238E27FC236}">
                <a16:creationId xmlns:a16="http://schemas.microsoft.com/office/drawing/2014/main" id="{7F9A251E-6722-452C-A883-623AD02D4A44}"/>
              </a:ext>
            </a:extLst>
          </p:cNvPr>
          <p:cNvSpPr/>
          <p:nvPr userDrawn="1"/>
        </p:nvSpPr>
        <p:spPr>
          <a:xfrm>
            <a:off x="-175911" y="10641574"/>
            <a:ext cx="20480063" cy="831133"/>
          </a:xfrm>
          <a:prstGeom prst="rect">
            <a:avLst/>
          </a:prstGeom>
          <a:solidFill>
            <a:srgbClr val="282828"/>
          </a:solidFill>
          <a:ln w="9525">
            <a:solidFill>
              <a:schemeClr val="bg1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968"/>
          </a:p>
        </p:txBody>
      </p:sp>
      <p:sp>
        <p:nvSpPr>
          <p:cNvPr id="6" name="Slide">
            <a:extLst>
              <a:ext uri="{FF2B5EF4-FFF2-40B4-BE49-F238E27FC236}">
                <a16:creationId xmlns:a16="http://schemas.microsoft.com/office/drawing/2014/main" id="{5AFA9ADB-7BE9-4EA2-B949-F314F140BE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98520" y="10808807"/>
            <a:ext cx="4523423" cy="356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112D3-8662-4A34-AFC5-CEE0C43A9FA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">
            <a:extLst>
              <a:ext uri="{FF2B5EF4-FFF2-40B4-BE49-F238E27FC236}">
                <a16:creationId xmlns:a16="http://schemas.microsoft.com/office/drawing/2014/main" id="{75A94673-BACC-4E1B-A5E1-178E4601DF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59483" y="10808807"/>
            <a:ext cx="6785134" cy="356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Drives | Lecture 1</a:t>
            </a:r>
          </a:p>
        </p:txBody>
      </p:sp>
      <p:sp>
        <p:nvSpPr>
          <p:cNvPr id="4" name="Date">
            <a:extLst>
              <a:ext uri="{FF2B5EF4-FFF2-40B4-BE49-F238E27FC236}">
                <a16:creationId xmlns:a16="http://schemas.microsoft.com/office/drawing/2014/main" id="{26DEAD8B-BA56-46A4-B553-6A2872737C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82157" y="10808807"/>
            <a:ext cx="4523423" cy="356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HG-ME | TEDA | 2018-2019</a:t>
            </a:r>
            <a:endParaRPr lang="en-US" dirty="0"/>
          </a:p>
        </p:txBody>
      </p:sp>
      <p:pic>
        <p:nvPicPr>
          <p:cNvPr id="1026" name="Logo">
            <a:extLst>
              <a:ext uri="{FF2B5EF4-FFF2-40B4-BE49-F238E27FC236}">
                <a16:creationId xmlns:a16="http://schemas.microsoft.com/office/drawing/2014/main" id="{F326B432-F13E-49E1-9B0C-815C3B73FF6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844" r="75423" b="33824"/>
          <a:stretch/>
        </p:blipFill>
        <p:spPr bwMode="auto">
          <a:xfrm>
            <a:off x="856108" y="10747742"/>
            <a:ext cx="514943" cy="474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">
            <a:extLst>
              <a:ext uri="{FF2B5EF4-FFF2-40B4-BE49-F238E27FC236}">
                <a16:creationId xmlns:a16="http://schemas.microsoft.com/office/drawing/2014/main" id="{A9F55896-3164-4746-9DF4-EE99B84FD5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82157" y="3010591"/>
            <a:ext cx="17339786" cy="7175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3B2C2A1D-E89E-4C7B-A2D1-63A5981E9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157" y="602119"/>
            <a:ext cx="17339786" cy="21859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5984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>
              <a:lumMod val="9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9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9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9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9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.tettero@pl.hanze.nl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8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www.youtube.com/playlist?list=PLAXQvr4NP2Gqz0ZQywXjsmGqN15GQFBQS" TargetMode="External"/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">
            <a:extLst>
              <a:ext uri="{FF2B5EF4-FFF2-40B4-BE49-F238E27FC236}">
                <a16:creationId xmlns:a16="http://schemas.microsoft.com/office/drawing/2014/main" id="{07689A99-9D19-F8B9-6A5B-B01195A1BF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253" b="9196"/>
          <a:stretch/>
        </p:blipFill>
        <p:spPr>
          <a:xfrm>
            <a:off x="10744100" y="0"/>
            <a:ext cx="9360000" cy="11309350"/>
          </a:xfrm>
          <a:prstGeom prst="rect">
            <a:avLst/>
          </a:prstGeom>
        </p:spPr>
      </p:pic>
      <p:cxnSp>
        <p:nvCxnSpPr>
          <p:cNvPr id="13" name="Line">
            <a:extLst>
              <a:ext uri="{FF2B5EF4-FFF2-40B4-BE49-F238E27FC236}">
                <a16:creationId xmlns:a16="http://schemas.microsoft.com/office/drawing/2014/main" id="{90FEF318-ECE8-3F21-8603-756FAFA35DCD}"/>
              </a:ext>
            </a:extLst>
          </p:cNvPr>
          <p:cNvCxnSpPr/>
          <p:nvPr/>
        </p:nvCxnSpPr>
        <p:spPr>
          <a:xfrm>
            <a:off x="763018" y="8318971"/>
            <a:ext cx="792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IEN">
            <a:extLst>
              <a:ext uri="{FF2B5EF4-FFF2-40B4-BE49-F238E27FC236}">
                <a16:creationId xmlns:a16="http://schemas.microsoft.com/office/drawing/2014/main" id="{B7A45AE8-E0F1-FF4F-C027-864DF34973F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Institute of Engineering</a:t>
            </a:r>
          </a:p>
        </p:txBody>
      </p:sp>
      <p:sp>
        <p:nvSpPr>
          <p:cNvPr id="6" name="Subtitle">
            <a:extLst>
              <a:ext uri="{FF2B5EF4-FFF2-40B4-BE49-F238E27FC236}">
                <a16:creationId xmlns:a16="http://schemas.microsoft.com/office/drawing/2014/main" id="{4D3D2B35-B4C7-90FF-F188-9BB309F692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b="1" noProof="0" dirty="0"/>
              <a:t>Hydraulics &amp; Pneumatics</a:t>
            </a:r>
          </a:p>
          <a:p>
            <a:r>
              <a:rPr lang="en-GB" sz="2800" noProof="0" dirty="0"/>
              <a:t>Course:	Fluid Mechanics</a:t>
            </a:r>
          </a:p>
          <a:p>
            <a:r>
              <a:rPr lang="en-GB" sz="2800" noProof="0" dirty="0"/>
              <a:t>Lecturer:	Ing. D. Tettero</a:t>
            </a:r>
          </a:p>
          <a:p>
            <a:r>
              <a:rPr lang="en-GB" sz="2800" noProof="0" dirty="0"/>
              <a:t>		</a:t>
            </a:r>
            <a:r>
              <a:rPr lang="en-GB" sz="2800" noProof="0" dirty="0">
                <a:solidFill>
                  <a:schemeClr val="accent3">
                    <a:lumMod val="60000"/>
                    <a:lumOff val="4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d.tettero@pl.hanze.nl</a:t>
            </a:r>
            <a:r>
              <a:rPr lang="en-GB" sz="2800" noProof="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4" name="Title">
            <a:extLst>
              <a:ext uri="{FF2B5EF4-FFF2-40B4-BE49-F238E27FC236}">
                <a16:creationId xmlns:a16="http://schemas.microsoft.com/office/drawing/2014/main" id="{19FD6FB5-B95A-DC5B-958E-3CD3C805B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Online</a:t>
            </a:r>
            <a:br>
              <a:rPr lang="en-GB" b="1" noProof="0" dirty="0"/>
            </a:br>
            <a:r>
              <a:rPr lang="en-GB" b="1" noProof="0" dirty="0"/>
              <a:t>Taster Course</a:t>
            </a:r>
            <a:br>
              <a:rPr lang="en-GB" noProof="0" dirty="0"/>
            </a:br>
            <a:r>
              <a:rPr lang="en-GB" sz="5800" noProof="0" dirty="0"/>
              <a:t>Mechanical Engineering</a:t>
            </a:r>
          </a:p>
        </p:txBody>
      </p:sp>
    </p:spTree>
    <p:extLst>
      <p:ext uri="{BB962C8B-B14F-4D97-AF65-F5344CB8AC3E}">
        <p14:creationId xmlns:p14="http://schemas.microsoft.com/office/powerpoint/2010/main" val="4224561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ackground">
            <a:extLst>
              <a:ext uri="{FF2B5EF4-FFF2-40B4-BE49-F238E27FC236}">
                <a16:creationId xmlns:a16="http://schemas.microsoft.com/office/drawing/2014/main" id="{45B0EF87-975C-231D-6F69-7B349572F56B}"/>
              </a:ext>
            </a:extLst>
          </p:cNvPr>
          <p:cNvSpPr/>
          <p:nvPr/>
        </p:nvSpPr>
        <p:spPr>
          <a:xfrm>
            <a:off x="2132810" y="8246963"/>
            <a:ext cx="14760000" cy="972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Slide Nr">
            <a:extLst>
              <a:ext uri="{FF2B5EF4-FFF2-40B4-BE49-F238E27FC236}">
                <a16:creationId xmlns:a16="http://schemas.microsoft.com/office/drawing/2014/main" id="{B80088AC-6A0D-E2F2-2F5A-D0436270E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5" name="Footer">
            <a:extLst>
              <a:ext uri="{FF2B5EF4-FFF2-40B4-BE49-F238E27FC236}">
                <a16:creationId xmlns:a16="http://schemas.microsoft.com/office/drawing/2014/main" id="{7322EDBB-5959-8B76-FA7F-F49A95E8F8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15444"/>
          </a:xfrm>
        </p:spPr>
        <p:txBody>
          <a:bodyPr/>
          <a:lstStyle/>
          <a:p>
            <a:r>
              <a:rPr lang="en-GB" noProof="0" dirty="0"/>
              <a:t>Online Taster Course – Mechanical Engineering – Hydraulics &amp; Pneumatics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2C336BDD-F35A-5C5E-EA71-4653208662A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sz="5000" b="1" noProof="0" dirty="0">
              <a:sym typeface="Wingdings" panose="05000000000000000000" pitchFamily="2" charset="2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5000" b="1" noProof="0" dirty="0">
                <a:solidFill>
                  <a:schemeClr val="tx2"/>
                </a:solidFill>
                <a:sym typeface="Wingdings" panose="05000000000000000000" pitchFamily="2" charset="2"/>
              </a:rPr>
              <a:t>Hydraulic</a:t>
            </a:r>
          </a:p>
          <a:p>
            <a:r>
              <a:rPr lang="en-GB" sz="5000" b="1" noProof="0" dirty="0">
                <a:sym typeface="Wingdings" panose="05000000000000000000" pitchFamily="2" charset="2"/>
              </a:rPr>
              <a:t>	</a:t>
            </a:r>
            <a:r>
              <a:rPr lang="en-GB" noProof="0" dirty="0">
                <a:sym typeface="Wingdings" panose="05000000000000000000" pitchFamily="2" charset="2"/>
              </a:rPr>
              <a:t>Greek word “hydro”  means water/liquid</a:t>
            </a:r>
          </a:p>
          <a:p>
            <a:endParaRPr lang="en-GB" sz="1400" noProof="0" dirty="0">
              <a:sym typeface="Wingdings" panose="05000000000000000000" pitchFamily="2" charset="2"/>
            </a:endParaRPr>
          </a:p>
          <a:p>
            <a:endParaRPr lang="en-GB" noProof="0" dirty="0">
              <a:sym typeface="Wingdings" panose="05000000000000000000" pitchFamily="2" charset="2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5000" b="1" noProof="0" dirty="0">
                <a:solidFill>
                  <a:schemeClr val="tx2"/>
                </a:solidFill>
                <a:sym typeface="Wingdings" panose="05000000000000000000" pitchFamily="2" charset="2"/>
              </a:rPr>
              <a:t>Pneumatic</a:t>
            </a:r>
          </a:p>
          <a:p>
            <a:r>
              <a:rPr lang="en-GB" noProof="0" dirty="0">
                <a:sym typeface="Wingdings" panose="05000000000000000000" pitchFamily="2" charset="2"/>
              </a:rPr>
              <a:t>	Greek word “pneumatikos”  from the wind  gas</a:t>
            </a:r>
          </a:p>
          <a:p>
            <a:endParaRPr lang="en-GB" noProof="0" dirty="0">
              <a:sym typeface="Wingdings" panose="05000000000000000000" pitchFamily="2" charset="2"/>
            </a:endParaRPr>
          </a:p>
          <a:p>
            <a:endParaRPr lang="en-GB" noProof="0" dirty="0">
              <a:sym typeface="Wingdings" panose="05000000000000000000" pitchFamily="2" charset="2"/>
            </a:endParaRPr>
          </a:p>
          <a:p>
            <a:pPr algn="ctr"/>
            <a:r>
              <a:rPr lang="en-GB" sz="4400" b="1" noProof="0" dirty="0">
                <a:solidFill>
                  <a:schemeClr val="accent6"/>
                </a:solidFill>
                <a:sym typeface="Wingdings" panose="05000000000000000000" pitchFamily="2" charset="2"/>
              </a:rPr>
              <a:t>We use fluid to perform </a:t>
            </a:r>
            <a:r>
              <a:rPr lang="en-GB" sz="4400" b="1" u="sng" noProof="0" dirty="0">
                <a:solidFill>
                  <a:schemeClr val="accent6"/>
                </a:solidFill>
                <a:sym typeface="Wingdings" panose="05000000000000000000" pitchFamily="2" charset="2"/>
              </a:rPr>
              <a:t>work</a:t>
            </a:r>
            <a:r>
              <a:rPr lang="en-GB" sz="4400" b="1" noProof="0" dirty="0">
                <a:solidFill>
                  <a:schemeClr val="accent6"/>
                </a:solidFill>
                <a:sym typeface="Wingdings" panose="05000000000000000000" pitchFamily="2" charset="2"/>
              </a:rPr>
              <a:t> in a system</a:t>
            </a:r>
            <a:endParaRPr lang="en-GB" sz="4400" b="1" noProof="0" dirty="0">
              <a:solidFill>
                <a:schemeClr val="accent6"/>
              </a:solidFill>
            </a:endParaRPr>
          </a:p>
        </p:txBody>
      </p:sp>
      <p:sp>
        <p:nvSpPr>
          <p:cNvPr id="2" name="Title">
            <a:extLst>
              <a:ext uri="{FF2B5EF4-FFF2-40B4-BE49-F238E27FC236}">
                <a16:creationId xmlns:a16="http://schemas.microsoft.com/office/drawing/2014/main" id="{8B6B3994-2754-E975-E631-2F3BD4A2D7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8000" b="1" noProof="0" dirty="0"/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376268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">
            <a:extLst>
              <a:ext uri="{FF2B5EF4-FFF2-40B4-BE49-F238E27FC236}">
                <a16:creationId xmlns:a16="http://schemas.microsoft.com/office/drawing/2014/main" id="{A268163E-7B7B-4698-8628-7FA13E44D3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to scale / approximated</a:t>
            </a:r>
          </a:p>
          <a:p>
            <a:r>
              <a:rPr lang="en-GB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Hydraulic fluid</a:t>
            </a:r>
          </a:p>
          <a:p>
            <a:pPr lvl="1"/>
            <a:r>
              <a:rPr lang="en-GB" noProof="0" dirty="0">
                <a:solidFill>
                  <a:srgbClr val="FF57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pressure (energized)</a:t>
            </a:r>
          </a:p>
          <a:p>
            <a:pPr lvl="1"/>
            <a:r>
              <a:rPr lang="en-GB" noProof="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pressure (atmospheric)</a:t>
            </a:r>
            <a:br>
              <a:rPr lang="en-GB" noProof="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noProof="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Symbols</a:t>
            </a:r>
          </a:p>
          <a:p>
            <a:pPr lvl="1"/>
            <a:r>
              <a:rPr lang="en-GB" b="1" noProof="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Pressure port</a:t>
            </a:r>
          </a:p>
          <a:p>
            <a:pPr lvl="1"/>
            <a:r>
              <a:rPr lang="en-GB" b="1" noProof="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Tank port</a:t>
            </a:r>
          </a:p>
          <a:p>
            <a:pPr lvl="1"/>
            <a:r>
              <a:rPr lang="en-GB" b="1" noProof="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A/B</a:t>
            </a:r>
            <a:r>
              <a:rPr lang="en-GB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Working ports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id="{BE6C8D37-C8BF-4329-9339-A210F8C65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Principle</a:t>
            </a:r>
          </a:p>
        </p:txBody>
      </p:sp>
      <p:pic>
        <p:nvPicPr>
          <p:cNvPr id="7" name="Picture" hidden="1">
            <a:extLst>
              <a:ext uri="{FF2B5EF4-FFF2-40B4-BE49-F238E27FC236}">
                <a16:creationId xmlns:a16="http://schemas.microsoft.com/office/drawing/2014/main" id="{9DEEEDE7-264A-4AD6-A9A9-481E59762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9483929" y="1246614"/>
            <a:ext cx="7804998" cy="7518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Neutral - T - Tank Line 2">
            <a:extLst>
              <a:ext uri="{FF2B5EF4-FFF2-40B4-BE49-F238E27FC236}">
                <a16:creationId xmlns:a16="http://schemas.microsoft.com/office/drawing/2014/main" id="{3E474CB9-063D-4B12-882F-E46A7247B9CE}"/>
              </a:ext>
            </a:extLst>
          </p:cNvPr>
          <p:cNvCxnSpPr/>
          <p:nvPr/>
        </p:nvCxnSpPr>
        <p:spPr>
          <a:xfrm flipV="1">
            <a:off x="14555344" y="7529882"/>
            <a:ext cx="0" cy="652988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Neutral - T - Tank Line 1">
            <a:extLst>
              <a:ext uri="{FF2B5EF4-FFF2-40B4-BE49-F238E27FC236}">
                <a16:creationId xmlns:a16="http://schemas.microsoft.com/office/drawing/2014/main" id="{C36C0C80-A96F-4A93-AA99-1498D2ACA02D}"/>
              </a:ext>
            </a:extLst>
          </p:cNvPr>
          <p:cNvCxnSpPr>
            <a:cxnSpLocks/>
          </p:cNvCxnSpPr>
          <p:nvPr/>
        </p:nvCxnSpPr>
        <p:spPr>
          <a:xfrm>
            <a:off x="14555344" y="3783104"/>
            <a:ext cx="0" cy="1858376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Neutral - P - Pressure Line 4">
            <a:extLst>
              <a:ext uri="{FF2B5EF4-FFF2-40B4-BE49-F238E27FC236}">
                <a16:creationId xmlns:a16="http://schemas.microsoft.com/office/drawing/2014/main" id="{F315F11D-9B72-4D59-885C-10972EA94D42}"/>
              </a:ext>
            </a:extLst>
          </p:cNvPr>
          <p:cNvCxnSpPr>
            <a:cxnSpLocks/>
          </p:cNvCxnSpPr>
          <p:nvPr/>
        </p:nvCxnSpPr>
        <p:spPr>
          <a:xfrm>
            <a:off x="11142445" y="3783105"/>
            <a:ext cx="0" cy="955411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Neutral - P - Pressure Line 3">
            <a:extLst>
              <a:ext uri="{FF2B5EF4-FFF2-40B4-BE49-F238E27FC236}">
                <a16:creationId xmlns:a16="http://schemas.microsoft.com/office/drawing/2014/main" id="{1BF882C7-77E4-479C-BE59-C250BEBFDE7E}"/>
              </a:ext>
            </a:extLst>
          </p:cNvPr>
          <p:cNvCxnSpPr/>
          <p:nvPr/>
        </p:nvCxnSpPr>
        <p:spPr>
          <a:xfrm>
            <a:off x="11142445" y="4738515"/>
            <a:ext cx="2400781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Neutral - P - Pressure Line 2">
            <a:extLst>
              <a:ext uri="{FF2B5EF4-FFF2-40B4-BE49-F238E27FC236}">
                <a16:creationId xmlns:a16="http://schemas.microsoft.com/office/drawing/2014/main" id="{031450F7-4CF9-44E8-92DC-A26E5DC7D5AB}"/>
              </a:ext>
            </a:extLst>
          </p:cNvPr>
          <p:cNvCxnSpPr>
            <a:cxnSpLocks/>
          </p:cNvCxnSpPr>
          <p:nvPr/>
        </p:nvCxnSpPr>
        <p:spPr>
          <a:xfrm>
            <a:off x="13543226" y="4738516"/>
            <a:ext cx="0" cy="902965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Neutral - P - Pressure Line 1">
            <a:extLst>
              <a:ext uri="{FF2B5EF4-FFF2-40B4-BE49-F238E27FC236}">
                <a16:creationId xmlns:a16="http://schemas.microsoft.com/office/drawing/2014/main" id="{96BB8B7C-EDF2-44D9-85E5-0716298A7667}"/>
              </a:ext>
            </a:extLst>
          </p:cNvPr>
          <p:cNvCxnSpPr/>
          <p:nvPr/>
        </p:nvCxnSpPr>
        <p:spPr>
          <a:xfrm flipV="1">
            <a:off x="13532755" y="7529883"/>
            <a:ext cx="0" cy="1187252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Pressureless - T - Tank Line 2">
            <a:extLst>
              <a:ext uri="{FF2B5EF4-FFF2-40B4-BE49-F238E27FC236}">
                <a16:creationId xmlns:a16="http://schemas.microsoft.com/office/drawing/2014/main" id="{8FA8A911-28DE-4E06-894E-C4BE853943F9}"/>
              </a:ext>
            </a:extLst>
          </p:cNvPr>
          <p:cNvCxnSpPr/>
          <p:nvPr/>
        </p:nvCxnSpPr>
        <p:spPr>
          <a:xfrm flipV="1">
            <a:off x="14555344" y="7529882"/>
            <a:ext cx="0" cy="652988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Pressureless - T - Tank Line 1">
            <a:extLst>
              <a:ext uri="{FF2B5EF4-FFF2-40B4-BE49-F238E27FC236}">
                <a16:creationId xmlns:a16="http://schemas.microsoft.com/office/drawing/2014/main" id="{54110577-7407-440E-97EA-C267E0C32800}"/>
              </a:ext>
            </a:extLst>
          </p:cNvPr>
          <p:cNvCxnSpPr>
            <a:cxnSpLocks/>
          </p:cNvCxnSpPr>
          <p:nvPr/>
        </p:nvCxnSpPr>
        <p:spPr>
          <a:xfrm>
            <a:off x="14555344" y="3783104"/>
            <a:ext cx="0" cy="1858376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Pressureless - P - Pressure Line 4">
            <a:extLst>
              <a:ext uri="{FF2B5EF4-FFF2-40B4-BE49-F238E27FC236}">
                <a16:creationId xmlns:a16="http://schemas.microsoft.com/office/drawing/2014/main" id="{6B14C9B8-B2B4-4280-B91E-D049F2E31FFE}"/>
              </a:ext>
            </a:extLst>
          </p:cNvPr>
          <p:cNvCxnSpPr>
            <a:cxnSpLocks/>
          </p:cNvCxnSpPr>
          <p:nvPr/>
        </p:nvCxnSpPr>
        <p:spPr>
          <a:xfrm>
            <a:off x="11142445" y="3783105"/>
            <a:ext cx="0" cy="955411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Pressureless - P - Pressure Line 3">
            <a:extLst>
              <a:ext uri="{FF2B5EF4-FFF2-40B4-BE49-F238E27FC236}">
                <a16:creationId xmlns:a16="http://schemas.microsoft.com/office/drawing/2014/main" id="{1037309D-324C-4948-983C-3E20004212D7}"/>
              </a:ext>
            </a:extLst>
          </p:cNvPr>
          <p:cNvCxnSpPr/>
          <p:nvPr/>
        </p:nvCxnSpPr>
        <p:spPr>
          <a:xfrm>
            <a:off x="11142445" y="4738515"/>
            <a:ext cx="2400781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Pressureless - P - Pressure Line 2">
            <a:extLst>
              <a:ext uri="{FF2B5EF4-FFF2-40B4-BE49-F238E27FC236}">
                <a16:creationId xmlns:a16="http://schemas.microsoft.com/office/drawing/2014/main" id="{F96B7130-B880-40B9-B2D6-F39EC38389ED}"/>
              </a:ext>
            </a:extLst>
          </p:cNvPr>
          <p:cNvCxnSpPr>
            <a:cxnSpLocks/>
          </p:cNvCxnSpPr>
          <p:nvPr/>
        </p:nvCxnSpPr>
        <p:spPr>
          <a:xfrm>
            <a:off x="13543226" y="4738516"/>
            <a:ext cx="0" cy="902965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Pressureless - P - Pressure Line 1" hidden="1">
            <a:extLst>
              <a:ext uri="{FF2B5EF4-FFF2-40B4-BE49-F238E27FC236}">
                <a16:creationId xmlns:a16="http://schemas.microsoft.com/office/drawing/2014/main" id="{B071A731-F39B-44C6-984C-D89EBF7FEA8D}"/>
              </a:ext>
            </a:extLst>
          </p:cNvPr>
          <p:cNvCxnSpPr/>
          <p:nvPr/>
        </p:nvCxnSpPr>
        <p:spPr>
          <a:xfrm flipV="1">
            <a:off x="13532755" y="7529883"/>
            <a:ext cx="0" cy="118725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Pressured - T - Tank Line 2" hidden="1">
            <a:extLst>
              <a:ext uri="{FF2B5EF4-FFF2-40B4-BE49-F238E27FC236}">
                <a16:creationId xmlns:a16="http://schemas.microsoft.com/office/drawing/2014/main" id="{13BFBBE6-164C-4DDA-AD1A-7CC39DA94BE6}"/>
              </a:ext>
            </a:extLst>
          </p:cNvPr>
          <p:cNvCxnSpPr/>
          <p:nvPr/>
        </p:nvCxnSpPr>
        <p:spPr>
          <a:xfrm flipV="1">
            <a:off x="14555344" y="7529882"/>
            <a:ext cx="0" cy="652988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Pressured - T - Tank Line 1">
            <a:extLst>
              <a:ext uri="{FF2B5EF4-FFF2-40B4-BE49-F238E27FC236}">
                <a16:creationId xmlns:a16="http://schemas.microsoft.com/office/drawing/2014/main" id="{002BCFAA-46EE-4C3C-81AC-DD1E0EDCCCC0}"/>
              </a:ext>
            </a:extLst>
          </p:cNvPr>
          <p:cNvCxnSpPr>
            <a:cxnSpLocks/>
          </p:cNvCxnSpPr>
          <p:nvPr/>
        </p:nvCxnSpPr>
        <p:spPr>
          <a:xfrm>
            <a:off x="14555344" y="3783104"/>
            <a:ext cx="0" cy="1858376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Pressured - P - Pressure Line 4">
            <a:extLst>
              <a:ext uri="{FF2B5EF4-FFF2-40B4-BE49-F238E27FC236}">
                <a16:creationId xmlns:a16="http://schemas.microsoft.com/office/drawing/2014/main" id="{7A4F54DD-CF60-4E45-8D46-D780D30ABDDD}"/>
              </a:ext>
            </a:extLst>
          </p:cNvPr>
          <p:cNvCxnSpPr>
            <a:cxnSpLocks/>
          </p:cNvCxnSpPr>
          <p:nvPr/>
        </p:nvCxnSpPr>
        <p:spPr>
          <a:xfrm>
            <a:off x="11142445" y="3783105"/>
            <a:ext cx="0" cy="955411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Pressured - P - Pressure Line 3">
            <a:extLst>
              <a:ext uri="{FF2B5EF4-FFF2-40B4-BE49-F238E27FC236}">
                <a16:creationId xmlns:a16="http://schemas.microsoft.com/office/drawing/2014/main" id="{B65F902F-871F-448A-9E5D-82788C014039}"/>
              </a:ext>
            </a:extLst>
          </p:cNvPr>
          <p:cNvCxnSpPr/>
          <p:nvPr/>
        </p:nvCxnSpPr>
        <p:spPr>
          <a:xfrm>
            <a:off x="11142445" y="4738515"/>
            <a:ext cx="2400781" cy="0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Pressured - P - Pressure Line 2">
            <a:extLst>
              <a:ext uri="{FF2B5EF4-FFF2-40B4-BE49-F238E27FC236}">
                <a16:creationId xmlns:a16="http://schemas.microsoft.com/office/drawing/2014/main" id="{6D163C55-70E4-4722-B395-BAADF705E1DD}"/>
              </a:ext>
            </a:extLst>
          </p:cNvPr>
          <p:cNvCxnSpPr>
            <a:cxnSpLocks/>
          </p:cNvCxnSpPr>
          <p:nvPr/>
        </p:nvCxnSpPr>
        <p:spPr>
          <a:xfrm>
            <a:off x="13543226" y="4738516"/>
            <a:ext cx="0" cy="902965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Pressured - P - Pressure Line 1">
            <a:extLst>
              <a:ext uri="{FF2B5EF4-FFF2-40B4-BE49-F238E27FC236}">
                <a16:creationId xmlns:a16="http://schemas.microsoft.com/office/drawing/2014/main" id="{D3E9D31D-830D-4D0C-8340-BCE4DF01A4EB}"/>
              </a:ext>
            </a:extLst>
          </p:cNvPr>
          <p:cNvCxnSpPr/>
          <p:nvPr/>
        </p:nvCxnSpPr>
        <p:spPr>
          <a:xfrm flipV="1">
            <a:off x="13532755" y="7529883"/>
            <a:ext cx="0" cy="1187252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Neutral - Hydraulic Fluid - Line 3">
            <a:extLst>
              <a:ext uri="{FF2B5EF4-FFF2-40B4-BE49-F238E27FC236}">
                <a16:creationId xmlns:a16="http://schemas.microsoft.com/office/drawing/2014/main" id="{8F2A86C0-B908-449A-8A36-CB940A22092E}"/>
              </a:ext>
            </a:extLst>
          </p:cNvPr>
          <p:cNvCxnSpPr>
            <a:cxnSpLocks/>
          </p:cNvCxnSpPr>
          <p:nvPr/>
        </p:nvCxnSpPr>
        <p:spPr>
          <a:xfrm>
            <a:off x="13532742" y="9620509"/>
            <a:ext cx="0" cy="267131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Neutral - Hydraulic Fluid - Line 2">
            <a:extLst>
              <a:ext uri="{FF2B5EF4-FFF2-40B4-BE49-F238E27FC236}">
                <a16:creationId xmlns:a16="http://schemas.microsoft.com/office/drawing/2014/main" id="{88121404-7605-4981-BBDF-66C50E5BCBDD}"/>
              </a:ext>
            </a:extLst>
          </p:cNvPr>
          <p:cNvCxnSpPr>
            <a:cxnSpLocks/>
          </p:cNvCxnSpPr>
          <p:nvPr/>
        </p:nvCxnSpPr>
        <p:spPr>
          <a:xfrm>
            <a:off x="13520964" y="9879659"/>
            <a:ext cx="1038844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Neutral - Hydraulic Fluid - Line 1">
            <a:extLst>
              <a:ext uri="{FF2B5EF4-FFF2-40B4-BE49-F238E27FC236}">
                <a16:creationId xmlns:a16="http://schemas.microsoft.com/office/drawing/2014/main" id="{545F197A-5CD0-4B22-9387-4A39DDF7078E}"/>
              </a:ext>
            </a:extLst>
          </p:cNvPr>
          <p:cNvCxnSpPr/>
          <p:nvPr/>
        </p:nvCxnSpPr>
        <p:spPr>
          <a:xfrm>
            <a:off x="14555330" y="8689901"/>
            <a:ext cx="0" cy="1199123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Hydraulic Fluid - Line 3">
            <a:extLst>
              <a:ext uri="{FF2B5EF4-FFF2-40B4-BE49-F238E27FC236}">
                <a16:creationId xmlns:a16="http://schemas.microsoft.com/office/drawing/2014/main" id="{1FFFFE41-3740-4BF0-8D8B-248DBD0B7674}"/>
              </a:ext>
            </a:extLst>
          </p:cNvPr>
          <p:cNvCxnSpPr>
            <a:cxnSpLocks/>
          </p:cNvCxnSpPr>
          <p:nvPr/>
        </p:nvCxnSpPr>
        <p:spPr>
          <a:xfrm>
            <a:off x="13532755" y="9620527"/>
            <a:ext cx="0" cy="267131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Hydraulic Fluid - Line 2">
            <a:extLst>
              <a:ext uri="{FF2B5EF4-FFF2-40B4-BE49-F238E27FC236}">
                <a16:creationId xmlns:a16="http://schemas.microsoft.com/office/drawing/2014/main" id="{51B7E1D1-D030-46EE-9DFF-B67D787C3D00}"/>
              </a:ext>
            </a:extLst>
          </p:cNvPr>
          <p:cNvCxnSpPr>
            <a:cxnSpLocks/>
          </p:cNvCxnSpPr>
          <p:nvPr/>
        </p:nvCxnSpPr>
        <p:spPr>
          <a:xfrm>
            <a:off x="13520977" y="9879677"/>
            <a:ext cx="1038844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Hydraulic Fluid - Line 1">
            <a:extLst>
              <a:ext uri="{FF2B5EF4-FFF2-40B4-BE49-F238E27FC236}">
                <a16:creationId xmlns:a16="http://schemas.microsoft.com/office/drawing/2014/main" id="{04E442EB-B10D-49B8-85BF-1442E707761C}"/>
              </a:ext>
            </a:extLst>
          </p:cNvPr>
          <p:cNvCxnSpPr/>
          <p:nvPr/>
        </p:nvCxnSpPr>
        <p:spPr>
          <a:xfrm>
            <a:off x="14555344" y="8689919"/>
            <a:ext cx="0" cy="1199123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Hydraulic Fluid - Buffer 2">
            <a:extLst>
              <a:ext uri="{FF2B5EF4-FFF2-40B4-BE49-F238E27FC236}">
                <a16:creationId xmlns:a16="http://schemas.microsoft.com/office/drawing/2014/main" id="{EBAFE3BD-6E3B-4C62-8E1D-D3F960936FDB}"/>
              </a:ext>
            </a:extLst>
          </p:cNvPr>
          <p:cNvSpPr/>
          <p:nvPr/>
        </p:nvSpPr>
        <p:spPr>
          <a:xfrm>
            <a:off x="13990414" y="8257976"/>
            <a:ext cx="1133824" cy="41553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Hydraulic Fluid - Buffer 1">
            <a:extLst>
              <a:ext uri="{FF2B5EF4-FFF2-40B4-BE49-F238E27FC236}">
                <a16:creationId xmlns:a16="http://schemas.microsoft.com/office/drawing/2014/main" id="{CE15C9F9-1397-4953-80F0-9FC420C887DD}"/>
              </a:ext>
            </a:extLst>
          </p:cNvPr>
          <p:cNvSpPr/>
          <p:nvPr/>
        </p:nvSpPr>
        <p:spPr>
          <a:xfrm>
            <a:off x="13990415" y="8257979"/>
            <a:ext cx="1133824" cy="41553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1" name="Tank">
            <a:extLst>
              <a:ext uri="{FF2B5EF4-FFF2-40B4-BE49-F238E27FC236}">
                <a16:creationId xmlns:a16="http://schemas.microsoft.com/office/drawing/2014/main" id="{9B94BAB0-CC31-4FC3-B893-A2A8FC98F45E}"/>
              </a:ext>
            </a:extLst>
          </p:cNvPr>
          <p:cNvGrpSpPr/>
          <p:nvPr/>
        </p:nvGrpSpPr>
        <p:grpSpPr>
          <a:xfrm>
            <a:off x="13964782" y="8141951"/>
            <a:ext cx="1187250" cy="546041"/>
            <a:chOff x="9623394" y="4996393"/>
            <a:chExt cx="720000" cy="331143"/>
          </a:xfrm>
        </p:grpSpPr>
        <p:cxnSp>
          <p:nvCxnSpPr>
            <p:cNvPr id="88" name="Right">
              <a:extLst>
                <a:ext uri="{FF2B5EF4-FFF2-40B4-BE49-F238E27FC236}">
                  <a16:creationId xmlns:a16="http://schemas.microsoft.com/office/drawing/2014/main" id="{454F4A9D-6929-413D-8846-C1FC92B3E7E1}"/>
                </a:ext>
              </a:extLst>
            </p:cNvPr>
            <p:cNvCxnSpPr/>
            <p:nvPr/>
          </p:nvCxnSpPr>
          <p:spPr>
            <a:xfrm>
              <a:off x="10335995" y="4996393"/>
              <a:ext cx="0" cy="32400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Middle">
              <a:extLst>
                <a:ext uri="{FF2B5EF4-FFF2-40B4-BE49-F238E27FC236}">
                  <a16:creationId xmlns:a16="http://schemas.microsoft.com/office/drawing/2014/main" id="{CBADC4AE-1FF9-4C4D-930B-BBB19C0EA18E}"/>
                </a:ext>
              </a:extLst>
            </p:cNvPr>
            <p:cNvCxnSpPr/>
            <p:nvPr/>
          </p:nvCxnSpPr>
          <p:spPr>
            <a:xfrm>
              <a:off x="9623394" y="5322067"/>
              <a:ext cx="720000" cy="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Left">
              <a:extLst>
                <a:ext uri="{FF2B5EF4-FFF2-40B4-BE49-F238E27FC236}">
                  <a16:creationId xmlns:a16="http://schemas.microsoft.com/office/drawing/2014/main" id="{46CB65C8-72B6-4335-B8BD-F50884E356D9}"/>
                </a:ext>
              </a:extLst>
            </p:cNvPr>
            <p:cNvCxnSpPr/>
            <p:nvPr/>
          </p:nvCxnSpPr>
          <p:spPr>
            <a:xfrm>
              <a:off x="9628156" y="5003536"/>
              <a:ext cx="0" cy="32400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Neutral - Pump">
            <a:extLst>
              <a:ext uri="{FF2B5EF4-FFF2-40B4-BE49-F238E27FC236}">
                <a16:creationId xmlns:a16="http://schemas.microsoft.com/office/drawing/2014/main" id="{E31A43ED-44BC-49CB-A212-4DD1FEE4B42F}"/>
              </a:ext>
            </a:extLst>
          </p:cNvPr>
          <p:cNvGrpSpPr/>
          <p:nvPr/>
        </p:nvGrpSpPr>
        <p:grpSpPr>
          <a:xfrm>
            <a:off x="13084403" y="8718176"/>
            <a:ext cx="890438" cy="890438"/>
            <a:chOff x="9514481" y="4696287"/>
            <a:chExt cx="540000" cy="540000"/>
          </a:xfrm>
        </p:grpSpPr>
        <p:sp>
          <p:nvSpPr>
            <p:cNvPr id="84" name="Circle">
              <a:extLst>
                <a:ext uri="{FF2B5EF4-FFF2-40B4-BE49-F238E27FC236}">
                  <a16:creationId xmlns:a16="http://schemas.microsoft.com/office/drawing/2014/main" id="{3E98A056-BB29-41D1-A2C1-A741C16E0365}"/>
                </a:ext>
              </a:extLst>
            </p:cNvPr>
            <p:cNvSpPr/>
            <p:nvPr/>
          </p:nvSpPr>
          <p:spPr>
            <a:xfrm>
              <a:off x="9514481" y="4696287"/>
              <a:ext cx="540000" cy="540000"/>
            </a:xfrm>
            <a:prstGeom prst="ellips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riangle">
              <a:extLst>
                <a:ext uri="{FF2B5EF4-FFF2-40B4-BE49-F238E27FC236}">
                  <a16:creationId xmlns:a16="http://schemas.microsoft.com/office/drawing/2014/main" id="{B74D0E2C-D290-4C9E-997F-CE4ACE9F0EBD}"/>
                </a:ext>
              </a:extLst>
            </p:cNvPr>
            <p:cNvSpPr/>
            <p:nvPr/>
          </p:nvSpPr>
          <p:spPr>
            <a:xfrm>
              <a:off x="9569249" y="4710585"/>
              <a:ext cx="432000" cy="39600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Pressureless - Pump" hidden="1">
            <a:extLst>
              <a:ext uri="{FF2B5EF4-FFF2-40B4-BE49-F238E27FC236}">
                <a16:creationId xmlns:a16="http://schemas.microsoft.com/office/drawing/2014/main" id="{01B7FF54-B7E6-49B3-B54A-59B80BDD46C9}"/>
              </a:ext>
            </a:extLst>
          </p:cNvPr>
          <p:cNvGrpSpPr/>
          <p:nvPr/>
        </p:nvGrpSpPr>
        <p:grpSpPr>
          <a:xfrm>
            <a:off x="13084403" y="8718176"/>
            <a:ext cx="890438" cy="890438"/>
            <a:chOff x="9514481" y="4696287"/>
            <a:chExt cx="540000" cy="540000"/>
          </a:xfrm>
        </p:grpSpPr>
        <p:sp>
          <p:nvSpPr>
            <p:cNvPr id="120" name="Circle">
              <a:extLst>
                <a:ext uri="{FF2B5EF4-FFF2-40B4-BE49-F238E27FC236}">
                  <a16:creationId xmlns:a16="http://schemas.microsoft.com/office/drawing/2014/main" id="{C9D09352-D2C0-42CD-9269-EE607FB3BD8E}"/>
                </a:ext>
              </a:extLst>
            </p:cNvPr>
            <p:cNvSpPr/>
            <p:nvPr/>
          </p:nvSpPr>
          <p:spPr>
            <a:xfrm>
              <a:off x="9514481" y="4696287"/>
              <a:ext cx="540000" cy="540000"/>
            </a:xfrm>
            <a:prstGeom prst="ellips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/>
            </a:p>
          </p:txBody>
        </p:sp>
        <p:sp>
          <p:nvSpPr>
            <p:cNvPr id="121" name="Triangle">
              <a:extLst>
                <a:ext uri="{FF2B5EF4-FFF2-40B4-BE49-F238E27FC236}">
                  <a16:creationId xmlns:a16="http://schemas.microsoft.com/office/drawing/2014/main" id="{A03246D5-DF45-4BDA-8DF8-F283618FE9EA}"/>
                </a:ext>
              </a:extLst>
            </p:cNvPr>
            <p:cNvSpPr/>
            <p:nvPr/>
          </p:nvSpPr>
          <p:spPr>
            <a:xfrm>
              <a:off x="9569249" y="4710585"/>
              <a:ext cx="432000" cy="39600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/>
            </a:p>
          </p:txBody>
        </p:sp>
      </p:grpSp>
      <p:grpSp>
        <p:nvGrpSpPr>
          <p:cNvPr id="116" name="Pressured - Pump">
            <a:extLst>
              <a:ext uri="{FF2B5EF4-FFF2-40B4-BE49-F238E27FC236}">
                <a16:creationId xmlns:a16="http://schemas.microsoft.com/office/drawing/2014/main" id="{B8A16B94-0869-4A2D-AE11-6D3F804FE7B6}"/>
              </a:ext>
            </a:extLst>
          </p:cNvPr>
          <p:cNvGrpSpPr/>
          <p:nvPr/>
        </p:nvGrpSpPr>
        <p:grpSpPr>
          <a:xfrm>
            <a:off x="13084403" y="8718176"/>
            <a:ext cx="890438" cy="890438"/>
            <a:chOff x="9516862" y="4696287"/>
            <a:chExt cx="540000" cy="540000"/>
          </a:xfrm>
        </p:grpSpPr>
        <p:sp>
          <p:nvSpPr>
            <p:cNvPr id="117" name="Circle">
              <a:extLst>
                <a:ext uri="{FF2B5EF4-FFF2-40B4-BE49-F238E27FC236}">
                  <a16:creationId xmlns:a16="http://schemas.microsoft.com/office/drawing/2014/main" id="{0D3E2A53-412E-448C-87CC-1309A10FC918}"/>
                </a:ext>
              </a:extLst>
            </p:cNvPr>
            <p:cNvSpPr/>
            <p:nvPr/>
          </p:nvSpPr>
          <p:spPr>
            <a:xfrm>
              <a:off x="9516862" y="4696287"/>
              <a:ext cx="540000" cy="540000"/>
            </a:xfrm>
            <a:prstGeom prst="ellips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rgbClr val="FF57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riangle">
              <a:extLst>
                <a:ext uri="{FF2B5EF4-FFF2-40B4-BE49-F238E27FC236}">
                  <a16:creationId xmlns:a16="http://schemas.microsoft.com/office/drawing/2014/main" id="{92C5235F-694B-4737-8078-3AC727AEA220}"/>
                </a:ext>
              </a:extLst>
            </p:cNvPr>
            <p:cNvSpPr/>
            <p:nvPr/>
          </p:nvSpPr>
          <p:spPr>
            <a:xfrm>
              <a:off x="9571630" y="4710585"/>
              <a:ext cx="432000" cy="39600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rgbClr val="FF57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9" name="Spring">
            <a:extLst>
              <a:ext uri="{FF2B5EF4-FFF2-40B4-BE49-F238E27FC236}">
                <a16:creationId xmlns:a16="http://schemas.microsoft.com/office/drawing/2014/main" id="{FB2699D9-A259-4180-9C7E-7D37E02329AC}"/>
              </a:ext>
            </a:extLst>
          </p:cNvPr>
          <p:cNvGrpSpPr/>
          <p:nvPr/>
        </p:nvGrpSpPr>
        <p:grpSpPr>
          <a:xfrm>
            <a:off x="15029086" y="6309300"/>
            <a:ext cx="2846313" cy="578735"/>
            <a:chOff x="8171316" y="4149843"/>
            <a:chExt cx="1726128" cy="350970"/>
          </a:xfrm>
        </p:grpSpPr>
        <p:cxnSp>
          <p:nvCxnSpPr>
            <p:cNvPr id="128" name="Line 11">
              <a:extLst>
                <a:ext uri="{FF2B5EF4-FFF2-40B4-BE49-F238E27FC236}">
                  <a16:creationId xmlns:a16="http://schemas.microsoft.com/office/drawing/2014/main" id="{061CF887-3F18-4593-857C-A61D9980ABD8}"/>
                </a:ext>
              </a:extLst>
            </p:cNvPr>
            <p:cNvCxnSpPr/>
            <p:nvPr/>
          </p:nvCxnSpPr>
          <p:spPr>
            <a:xfrm flipH="1">
              <a:off x="9800653" y="4302493"/>
              <a:ext cx="96791" cy="197644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Line 10">
              <a:extLst>
                <a:ext uri="{FF2B5EF4-FFF2-40B4-BE49-F238E27FC236}">
                  <a16:creationId xmlns:a16="http://schemas.microsoft.com/office/drawing/2014/main" id="{6585037B-4461-4658-8F52-AE6ABFD1412A}"/>
                </a:ext>
              </a:extLst>
            </p:cNvPr>
            <p:cNvCxnSpPr>
              <a:cxnSpLocks/>
            </p:cNvCxnSpPr>
            <p:nvPr/>
          </p:nvCxnSpPr>
          <p:spPr>
            <a:xfrm>
              <a:off x="9628777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Line 9">
              <a:extLst>
                <a:ext uri="{FF2B5EF4-FFF2-40B4-BE49-F238E27FC236}">
                  <a16:creationId xmlns:a16="http://schemas.microsoft.com/office/drawing/2014/main" id="{11916ED9-E1D7-4D87-9636-FBBA62A85F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0485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Line 8">
              <a:extLst>
                <a:ext uri="{FF2B5EF4-FFF2-40B4-BE49-F238E27FC236}">
                  <a16:creationId xmlns:a16="http://schemas.microsoft.com/office/drawing/2014/main" id="{239C4275-44B4-4654-84A7-0F10A9920AC6}"/>
                </a:ext>
              </a:extLst>
            </p:cNvPr>
            <p:cNvCxnSpPr>
              <a:cxnSpLocks/>
            </p:cNvCxnSpPr>
            <p:nvPr/>
          </p:nvCxnSpPr>
          <p:spPr>
            <a:xfrm>
              <a:off x="9288609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Line 7">
              <a:extLst>
                <a:ext uri="{FF2B5EF4-FFF2-40B4-BE49-F238E27FC236}">
                  <a16:creationId xmlns:a16="http://schemas.microsoft.com/office/drawing/2014/main" id="{4C73DC55-8BB4-407B-83D7-A2132280BE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16733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Line 6">
              <a:extLst>
                <a:ext uri="{FF2B5EF4-FFF2-40B4-BE49-F238E27FC236}">
                  <a16:creationId xmlns:a16="http://schemas.microsoft.com/office/drawing/2014/main" id="{9EC0CC46-4005-4145-828C-08ED8EA89C15}"/>
                </a:ext>
              </a:extLst>
            </p:cNvPr>
            <p:cNvCxnSpPr>
              <a:cxnSpLocks/>
            </p:cNvCxnSpPr>
            <p:nvPr/>
          </p:nvCxnSpPr>
          <p:spPr>
            <a:xfrm>
              <a:off x="8948441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e 5">
              <a:extLst>
                <a:ext uri="{FF2B5EF4-FFF2-40B4-BE49-F238E27FC236}">
                  <a16:creationId xmlns:a16="http://schemas.microsoft.com/office/drawing/2014/main" id="{3D8425CA-7802-4A3D-838A-BA9A46A5F4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81942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Line 4">
              <a:extLst>
                <a:ext uri="{FF2B5EF4-FFF2-40B4-BE49-F238E27FC236}">
                  <a16:creationId xmlns:a16="http://schemas.microsoft.com/office/drawing/2014/main" id="{B40F4E0B-4957-4E41-A2B4-A4D5B1B0D927}"/>
                </a:ext>
              </a:extLst>
            </p:cNvPr>
            <p:cNvCxnSpPr>
              <a:cxnSpLocks/>
            </p:cNvCxnSpPr>
            <p:nvPr/>
          </p:nvCxnSpPr>
          <p:spPr>
            <a:xfrm>
              <a:off x="8610066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e 3">
              <a:extLst>
                <a:ext uri="{FF2B5EF4-FFF2-40B4-BE49-F238E27FC236}">
                  <a16:creationId xmlns:a16="http://schemas.microsoft.com/office/drawing/2014/main" id="{7811120F-C526-4234-A202-EAA6BA6D6F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38376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Line 2">
              <a:extLst>
                <a:ext uri="{FF2B5EF4-FFF2-40B4-BE49-F238E27FC236}">
                  <a16:creationId xmlns:a16="http://schemas.microsoft.com/office/drawing/2014/main" id="{A587B62D-F27A-450A-A23E-E8F1A23C85C5}"/>
                </a:ext>
              </a:extLst>
            </p:cNvPr>
            <p:cNvCxnSpPr>
              <a:cxnSpLocks/>
            </p:cNvCxnSpPr>
            <p:nvPr/>
          </p:nvCxnSpPr>
          <p:spPr>
            <a:xfrm>
              <a:off x="8264523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Line 1">
              <a:extLst>
                <a:ext uri="{FF2B5EF4-FFF2-40B4-BE49-F238E27FC236}">
                  <a16:creationId xmlns:a16="http://schemas.microsoft.com/office/drawing/2014/main" id="{2B80B061-84AC-4489-8823-820C493ECB64}"/>
                </a:ext>
              </a:extLst>
            </p:cNvPr>
            <p:cNvCxnSpPr/>
            <p:nvPr/>
          </p:nvCxnSpPr>
          <p:spPr>
            <a:xfrm flipH="1">
              <a:off x="8171316" y="4149843"/>
              <a:ext cx="96791" cy="197644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Push Button">
            <a:extLst>
              <a:ext uri="{FF2B5EF4-FFF2-40B4-BE49-F238E27FC236}">
                <a16:creationId xmlns:a16="http://schemas.microsoft.com/office/drawing/2014/main" id="{E18289EC-E8B0-4B75-9484-6FCE988AA1AF}"/>
              </a:ext>
            </a:extLst>
          </p:cNvPr>
          <p:cNvGrpSpPr/>
          <p:nvPr/>
        </p:nvGrpSpPr>
        <p:grpSpPr>
          <a:xfrm>
            <a:off x="9961590" y="6022336"/>
            <a:ext cx="1379980" cy="986517"/>
            <a:chOff x="6695499" y="4045547"/>
            <a:chExt cx="836880" cy="598267"/>
          </a:xfrm>
        </p:grpSpPr>
        <p:cxnSp>
          <p:nvCxnSpPr>
            <p:cNvPr id="50" name="Bottom">
              <a:extLst>
                <a:ext uri="{FF2B5EF4-FFF2-40B4-BE49-F238E27FC236}">
                  <a16:creationId xmlns:a16="http://schemas.microsoft.com/office/drawing/2014/main" id="{A6F62AEC-3DA6-4DB0-9802-BCC3DC450D58}"/>
                </a:ext>
              </a:extLst>
            </p:cNvPr>
            <p:cNvCxnSpPr/>
            <p:nvPr/>
          </p:nvCxnSpPr>
          <p:spPr>
            <a:xfrm flipH="1">
              <a:off x="6972300" y="4486275"/>
              <a:ext cx="560079" cy="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Top">
              <a:extLst>
                <a:ext uri="{FF2B5EF4-FFF2-40B4-BE49-F238E27FC236}">
                  <a16:creationId xmlns:a16="http://schemas.microsoft.com/office/drawing/2014/main" id="{BE81B6DE-4C13-4381-9370-983ADFFF4BBC}"/>
                </a:ext>
              </a:extLst>
            </p:cNvPr>
            <p:cNvCxnSpPr/>
            <p:nvPr/>
          </p:nvCxnSpPr>
          <p:spPr>
            <a:xfrm flipH="1">
              <a:off x="6972300" y="4219575"/>
              <a:ext cx="560079" cy="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Button">
              <a:extLst>
                <a:ext uri="{FF2B5EF4-FFF2-40B4-BE49-F238E27FC236}">
                  <a16:creationId xmlns:a16="http://schemas.microsoft.com/office/drawing/2014/main" id="{BABD5CC3-5670-44E6-B9A9-C0D720A5E539}"/>
                </a:ext>
              </a:extLst>
            </p:cNvPr>
            <p:cNvSpPr/>
            <p:nvPr/>
          </p:nvSpPr>
          <p:spPr>
            <a:xfrm rot="2851315">
              <a:off x="6681325" y="4059721"/>
              <a:ext cx="598267" cy="569919"/>
            </a:xfrm>
            <a:prstGeom prst="chord">
              <a:avLst>
                <a:gd name="adj1" fmla="val 2700000"/>
                <a:gd name="adj2" fmla="val 13294564"/>
              </a:avLst>
            </a:prstGeom>
            <a:noFill/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Valve Enclosure">
            <a:extLst>
              <a:ext uri="{FF2B5EF4-FFF2-40B4-BE49-F238E27FC236}">
                <a16:creationId xmlns:a16="http://schemas.microsoft.com/office/drawing/2014/main" id="{C003B45D-37DB-4378-82AD-FD40C3D4C4E7}"/>
              </a:ext>
            </a:extLst>
          </p:cNvPr>
          <p:cNvGrpSpPr/>
          <p:nvPr/>
        </p:nvGrpSpPr>
        <p:grpSpPr>
          <a:xfrm>
            <a:off x="11341571" y="5641481"/>
            <a:ext cx="3674366" cy="1888418"/>
            <a:chOff x="7532379" y="3814580"/>
            <a:chExt cx="2228295" cy="1145219"/>
          </a:xfrm>
        </p:grpSpPr>
        <p:sp>
          <p:nvSpPr>
            <p:cNvPr id="28" name="Enclosure">
              <a:extLst>
                <a:ext uri="{FF2B5EF4-FFF2-40B4-BE49-F238E27FC236}">
                  <a16:creationId xmlns:a16="http://schemas.microsoft.com/office/drawing/2014/main" id="{0091A822-2BB1-496B-8DAC-C9F8EC9AE4F2}"/>
                </a:ext>
              </a:extLst>
            </p:cNvPr>
            <p:cNvSpPr/>
            <p:nvPr/>
          </p:nvSpPr>
          <p:spPr>
            <a:xfrm>
              <a:off x="7532379" y="3814580"/>
              <a:ext cx="2228295" cy="1145219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Divider">
              <a:extLst>
                <a:ext uri="{FF2B5EF4-FFF2-40B4-BE49-F238E27FC236}">
                  <a16:creationId xmlns:a16="http://schemas.microsoft.com/office/drawing/2014/main" id="{289BA3EC-4BD5-49CC-B4E4-23D17BEB59CA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90" y="3814580"/>
              <a:ext cx="0" cy="114521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Pressureless - Right - Actuator Straight - Right">
            <a:extLst>
              <a:ext uri="{FF2B5EF4-FFF2-40B4-BE49-F238E27FC236}">
                <a16:creationId xmlns:a16="http://schemas.microsoft.com/office/drawing/2014/main" id="{D0DEC36D-20D7-4D07-BA2B-484A06CDB7B2}"/>
              </a:ext>
            </a:extLst>
          </p:cNvPr>
          <p:cNvCxnSpPr>
            <a:cxnSpLocks/>
          </p:cNvCxnSpPr>
          <p:nvPr/>
        </p:nvCxnSpPr>
        <p:spPr>
          <a:xfrm>
            <a:off x="14555344" y="5668965"/>
            <a:ext cx="0" cy="1840238"/>
          </a:xfrm>
          <a:prstGeom prst="straightConnector1">
            <a:avLst/>
          </a:prstGeom>
          <a:ln w="12700">
            <a:solidFill>
              <a:schemeClr val="accent4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ressured - Right - Actuator Straight - Left">
            <a:extLst>
              <a:ext uri="{FF2B5EF4-FFF2-40B4-BE49-F238E27FC236}">
                <a16:creationId xmlns:a16="http://schemas.microsoft.com/office/drawing/2014/main" id="{5AEB9968-2E85-411B-A81D-357D72F19C67}"/>
              </a:ext>
            </a:extLst>
          </p:cNvPr>
          <p:cNvCxnSpPr/>
          <p:nvPr/>
        </p:nvCxnSpPr>
        <p:spPr>
          <a:xfrm flipV="1">
            <a:off x="13543226" y="5661111"/>
            <a:ext cx="0" cy="1840238"/>
          </a:xfrm>
          <a:prstGeom prst="straightConnector1">
            <a:avLst/>
          </a:prstGeom>
          <a:ln w="12700">
            <a:solidFill>
              <a:srgbClr val="FF5757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Neutral - Right - Actuator Crossed - Right">
            <a:extLst>
              <a:ext uri="{FF2B5EF4-FFF2-40B4-BE49-F238E27FC236}">
                <a16:creationId xmlns:a16="http://schemas.microsoft.com/office/drawing/2014/main" id="{21847187-E0CD-40CB-A927-31C8DDAE7780}"/>
              </a:ext>
            </a:extLst>
          </p:cNvPr>
          <p:cNvCxnSpPr>
            <a:cxnSpLocks/>
          </p:cNvCxnSpPr>
          <p:nvPr/>
        </p:nvCxnSpPr>
        <p:spPr>
          <a:xfrm flipV="1">
            <a:off x="13547739" y="5676150"/>
            <a:ext cx="1003678" cy="1819063"/>
          </a:xfrm>
          <a:prstGeom prst="straightConnector1">
            <a:avLst/>
          </a:prstGeom>
          <a:ln w="12700">
            <a:solidFill>
              <a:schemeClr val="bg1">
                <a:lumMod val="9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Neutral - Right - Actuator Crossed - Left">
            <a:extLst>
              <a:ext uri="{FF2B5EF4-FFF2-40B4-BE49-F238E27FC236}">
                <a16:creationId xmlns:a16="http://schemas.microsoft.com/office/drawing/2014/main" id="{B3F63533-C212-460F-AAF0-A500B6009347}"/>
              </a:ext>
            </a:extLst>
          </p:cNvPr>
          <p:cNvCxnSpPr>
            <a:cxnSpLocks/>
          </p:cNvCxnSpPr>
          <p:nvPr/>
        </p:nvCxnSpPr>
        <p:spPr>
          <a:xfrm>
            <a:off x="13547739" y="5676868"/>
            <a:ext cx="1003678" cy="1819063"/>
          </a:xfrm>
          <a:prstGeom prst="straightConnector1">
            <a:avLst/>
          </a:prstGeom>
          <a:ln w="12700">
            <a:solidFill>
              <a:schemeClr val="bg1">
                <a:lumMod val="9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Pressureless - Right - Actuator Crossed - Right" hidden="1">
            <a:extLst>
              <a:ext uri="{FF2B5EF4-FFF2-40B4-BE49-F238E27FC236}">
                <a16:creationId xmlns:a16="http://schemas.microsoft.com/office/drawing/2014/main" id="{CE7E6426-9D06-4C2A-B4C8-1230C1FBB491}"/>
              </a:ext>
            </a:extLst>
          </p:cNvPr>
          <p:cNvCxnSpPr>
            <a:cxnSpLocks/>
          </p:cNvCxnSpPr>
          <p:nvPr/>
        </p:nvCxnSpPr>
        <p:spPr>
          <a:xfrm flipV="1">
            <a:off x="13547739" y="5676150"/>
            <a:ext cx="1003678" cy="1819063"/>
          </a:xfrm>
          <a:prstGeom prst="straightConnector1">
            <a:avLst/>
          </a:prstGeom>
          <a:ln w="12700">
            <a:solidFill>
              <a:schemeClr val="accent4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Pressureless - Right - Actuator Crossed - Left">
            <a:extLst>
              <a:ext uri="{FF2B5EF4-FFF2-40B4-BE49-F238E27FC236}">
                <a16:creationId xmlns:a16="http://schemas.microsoft.com/office/drawing/2014/main" id="{C5E13C81-C201-4261-8992-6B8566C8DD57}"/>
              </a:ext>
            </a:extLst>
          </p:cNvPr>
          <p:cNvCxnSpPr>
            <a:cxnSpLocks/>
          </p:cNvCxnSpPr>
          <p:nvPr/>
        </p:nvCxnSpPr>
        <p:spPr>
          <a:xfrm>
            <a:off x="13547739" y="5676868"/>
            <a:ext cx="1003678" cy="1819063"/>
          </a:xfrm>
          <a:prstGeom prst="straightConnector1">
            <a:avLst/>
          </a:prstGeom>
          <a:ln w="12700">
            <a:solidFill>
              <a:schemeClr val="accent4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Pressured - Right - Actuator Crossed - Right">
            <a:extLst>
              <a:ext uri="{FF2B5EF4-FFF2-40B4-BE49-F238E27FC236}">
                <a16:creationId xmlns:a16="http://schemas.microsoft.com/office/drawing/2014/main" id="{7B02DF41-C6FE-49DC-B583-4E0AF5FFA83A}"/>
              </a:ext>
            </a:extLst>
          </p:cNvPr>
          <p:cNvCxnSpPr>
            <a:cxnSpLocks/>
          </p:cNvCxnSpPr>
          <p:nvPr/>
        </p:nvCxnSpPr>
        <p:spPr>
          <a:xfrm flipV="1">
            <a:off x="13547739" y="5676150"/>
            <a:ext cx="1003678" cy="1819063"/>
          </a:xfrm>
          <a:prstGeom prst="straightConnector1">
            <a:avLst/>
          </a:prstGeom>
          <a:ln w="12700">
            <a:solidFill>
              <a:srgbClr val="FF5757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Pressured - Right - Actuator Crossed - Left" hidden="1">
            <a:extLst>
              <a:ext uri="{FF2B5EF4-FFF2-40B4-BE49-F238E27FC236}">
                <a16:creationId xmlns:a16="http://schemas.microsoft.com/office/drawing/2014/main" id="{A398C3A7-E335-46D8-8BD1-65AEA41E0711}"/>
              </a:ext>
            </a:extLst>
          </p:cNvPr>
          <p:cNvCxnSpPr>
            <a:cxnSpLocks/>
          </p:cNvCxnSpPr>
          <p:nvPr/>
        </p:nvCxnSpPr>
        <p:spPr>
          <a:xfrm>
            <a:off x="13547739" y="5676868"/>
            <a:ext cx="1003678" cy="1819063"/>
          </a:xfrm>
          <a:prstGeom prst="straightConnector1">
            <a:avLst/>
          </a:prstGeom>
          <a:ln w="12700">
            <a:solidFill>
              <a:srgbClr val="FF5757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ight - Actuator Double - Line 5" hidden="1">
            <a:extLst>
              <a:ext uri="{FF2B5EF4-FFF2-40B4-BE49-F238E27FC236}">
                <a16:creationId xmlns:a16="http://schemas.microsoft.com/office/drawing/2014/main" id="{DC5EB69E-FF86-43AF-81AD-A713D85C3D8A}"/>
              </a:ext>
            </a:extLst>
          </p:cNvPr>
          <p:cNvCxnSpPr>
            <a:cxnSpLocks/>
          </p:cNvCxnSpPr>
          <p:nvPr/>
        </p:nvCxnSpPr>
        <p:spPr>
          <a:xfrm rot="5400000">
            <a:off x="14332824" y="7275243"/>
            <a:ext cx="447631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ight - Actuator Double - Line 4" hidden="1">
            <a:extLst>
              <a:ext uri="{FF2B5EF4-FFF2-40B4-BE49-F238E27FC236}">
                <a16:creationId xmlns:a16="http://schemas.microsoft.com/office/drawing/2014/main" id="{A6A5F0CB-3B20-4090-95E4-6C362601492D}"/>
              </a:ext>
            </a:extLst>
          </p:cNvPr>
          <p:cNvCxnSpPr/>
          <p:nvPr/>
        </p:nvCxnSpPr>
        <p:spPr>
          <a:xfrm>
            <a:off x="14324972" y="7055353"/>
            <a:ext cx="447631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ight - Actuator Double - Line 3" hidden="1">
            <a:extLst>
              <a:ext uri="{FF2B5EF4-FFF2-40B4-BE49-F238E27FC236}">
                <a16:creationId xmlns:a16="http://schemas.microsoft.com/office/drawing/2014/main" id="{F90A3BD7-48F3-41EF-B534-685E7D18AFD0}"/>
              </a:ext>
            </a:extLst>
          </p:cNvPr>
          <p:cNvCxnSpPr/>
          <p:nvPr/>
        </p:nvCxnSpPr>
        <p:spPr>
          <a:xfrm>
            <a:off x="14548787" y="5672890"/>
            <a:ext cx="0" cy="908246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ight - Actuator Double - Line 2" hidden="1">
            <a:extLst>
              <a:ext uri="{FF2B5EF4-FFF2-40B4-BE49-F238E27FC236}">
                <a16:creationId xmlns:a16="http://schemas.microsoft.com/office/drawing/2014/main" id="{E09F9F10-F93C-4460-9751-5AEF2595CC86}"/>
              </a:ext>
            </a:extLst>
          </p:cNvPr>
          <p:cNvCxnSpPr>
            <a:cxnSpLocks/>
          </p:cNvCxnSpPr>
          <p:nvPr/>
        </p:nvCxnSpPr>
        <p:spPr>
          <a:xfrm flipH="1">
            <a:off x="13532069" y="6576316"/>
            <a:ext cx="1016718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ight - Actuator Double - Line 1" hidden="1">
            <a:extLst>
              <a:ext uri="{FF2B5EF4-FFF2-40B4-BE49-F238E27FC236}">
                <a16:creationId xmlns:a16="http://schemas.microsoft.com/office/drawing/2014/main" id="{C2211962-4C41-4109-BF06-C46B5B6CAD3E}"/>
              </a:ext>
            </a:extLst>
          </p:cNvPr>
          <p:cNvCxnSpPr/>
          <p:nvPr/>
        </p:nvCxnSpPr>
        <p:spPr>
          <a:xfrm>
            <a:off x="13532069" y="5665037"/>
            <a:ext cx="0" cy="1840238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Left - Actuatur Straight - Right">
            <a:extLst>
              <a:ext uri="{FF2B5EF4-FFF2-40B4-BE49-F238E27FC236}">
                <a16:creationId xmlns:a16="http://schemas.microsoft.com/office/drawing/2014/main" id="{6C789E24-DDF2-4222-B41C-41B634974A71}"/>
              </a:ext>
            </a:extLst>
          </p:cNvPr>
          <p:cNvCxnSpPr>
            <a:cxnSpLocks/>
          </p:cNvCxnSpPr>
          <p:nvPr/>
        </p:nvCxnSpPr>
        <p:spPr>
          <a:xfrm>
            <a:off x="12764822" y="5665037"/>
            <a:ext cx="0" cy="1840238"/>
          </a:xfrm>
          <a:prstGeom prst="straightConnector1">
            <a:avLst/>
          </a:prstGeom>
          <a:ln w="12700">
            <a:solidFill>
              <a:schemeClr val="bg1">
                <a:lumMod val="9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Left - Actuator Straight - Left">
            <a:extLst>
              <a:ext uri="{FF2B5EF4-FFF2-40B4-BE49-F238E27FC236}">
                <a16:creationId xmlns:a16="http://schemas.microsoft.com/office/drawing/2014/main" id="{93DEFE36-F76C-4474-AF53-DDA08BB310CC}"/>
              </a:ext>
            </a:extLst>
          </p:cNvPr>
          <p:cNvCxnSpPr/>
          <p:nvPr/>
        </p:nvCxnSpPr>
        <p:spPr>
          <a:xfrm flipV="1">
            <a:off x="11710821" y="5661111"/>
            <a:ext cx="0" cy="1840238"/>
          </a:xfrm>
          <a:prstGeom prst="straightConnector1">
            <a:avLst/>
          </a:prstGeom>
          <a:ln w="12700">
            <a:solidFill>
              <a:schemeClr val="bg1">
                <a:lumMod val="9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Pressureless - Right">
            <a:extLst>
              <a:ext uri="{FF2B5EF4-FFF2-40B4-BE49-F238E27FC236}">
                <a16:creationId xmlns:a16="http://schemas.microsoft.com/office/drawing/2014/main" id="{70EC4A97-5459-41AA-80DF-0AFB23075F90}"/>
              </a:ext>
            </a:extLst>
          </p:cNvPr>
          <p:cNvSpPr/>
          <p:nvPr/>
        </p:nvSpPr>
        <p:spPr>
          <a:xfrm>
            <a:off x="11961488" y="1354480"/>
            <a:ext cx="3443025" cy="2433863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Pressureless - Left">
            <a:extLst>
              <a:ext uri="{FF2B5EF4-FFF2-40B4-BE49-F238E27FC236}">
                <a16:creationId xmlns:a16="http://schemas.microsoft.com/office/drawing/2014/main" id="{839E9518-D2DF-4E55-8484-C219BB5A61B4}"/>
              </a:ext>
            </a:extLst>
          </p:cNvPr>
          <p:cNvSpPr/>
          <p:nvPr/>
        </p:nvSpPr>
        <p:spPr>
          <a:xfrm>
            <a:off x="10772196" y="1357615"/>
            <a:ext cx="1187250" cy="24338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Pressured - Right">
            <a:extLst>
              <a:ext uri="{FF2B5EF4-FFF2-40B4-BE49-F238E27FC236}">
                <a16:creationId xmlns:a16="http://schemas.microsoft.com/office/drawing/2014/main" id="{C087688D-F4D9-4EAC-82F5-2E2DF0045B5B}"/>
              </a:ext>
            </a:extLst>
          </p:cNvPr>
          <p:cNvSpPr/>
          <p:nvPr/>
        </p:nvSpPr>
        <p:spPr>
          <a:xfrm>
            <a:off x="11948923" y="1354480"/>
            <a:ext cx="3443025" cy="2433863"/>
          </a:xfrm>
          <a:prstGeom prst="rect">
            <a:avLst/>
          </a:prstGeom>
          <a:solidFill>
            <a:srgbClr val="FF575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Pressured - Left 2">
            <a:extLst>
              <a:ext uri="{FF2B5EF4-FFF2-40B4-BE49-F238E27FC236}">
                <a16:creationId xmlns:a16="http://schemas.microsoft.com/office/drawing/2014/main" id="{0A5605F2-15DD-4F56-81E6-45B7FDC39609}"/>
              </a:ext>
            </a:extLst>
          </p:cNvPr>
          <p:cNvSpPr/>
          <p:nvPr/>
        </p:nvSpPr>
        <p:spPr>
          <a:xfrm>
            <a:off x="11699580" y="1352107"/>
            <a:ext cx="2374500" cy="2433863"/>
          </a:xfrm>
          <a:prstGeom prst="rect">
            <a:avLst/>
          </a:prstGeom>
          <a:solidFill>
            <a:srgbClr val="FF5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Pressured - Left 1">
            <a:extLst>
              <a:ext uri="{FF2B5EF4-FFF2-40B4-BE49-F238E27FC236}">
                <a16:creationId xmlns:a16="http://schemas.microsoft.com/office/drawing/2014/main" id="{89710DAE-F4AB-488B-941A-33BC0FD44126}"/>
              </a:ext>
            </a:extLst>
          </p:cNvPr>
          <p:cNvSpPr/>
          <p:nvPr/>
        </p:nvSpPr>
        <p:spPr>
          <a:xfrm>
            <a:off x="10759631" y="1357615"/>
            <a:ext cx="951192" cy="2433863"/>
          </a:xfrm>
          <a:prstGeom prst="rect">
            <a:avLst/>
          </a:prstGeom>
          <a:solidFill>
            <a:srgbClr val="FF5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ylinder">
            <a:extLst>
              <a:ext uri="{FF2B5EF4-FFF2-40B4-BE49-F238E27FC236}">
                <a16:creationId xmlns:a16="http://schemas.microsoft.com/office/drawing/2014/main" id="{4CB72E73-7109-4175-AAD4-F541362B6FD6}"/>
              </a:ext>
            </a:extLst>
          </p:cNvPr>
          <p:cNvSpPr/>
          <p:nvPr/>
        </p:nvSpPr>
        <p:spPr>
          <a:xfrm>
            <a:off x="10769845" y="1349241"/>
            <a:ext cx="4630275" cy="243386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9" name="Piston Assembly Repositioned">
            <a:extLst>
              <a:ext uri="{FF2B5EF4-FFF2-40B4-BE49-F238E27FC236}">
                <a16:creationId xmlns:a16="http://schemas.microsoft.com/office/drawing/2014/main" id="{0BA52B08-86D9-40C0-A431-7EA68C88F361}"/>
              </a:ext>
            </a:extLst>
          </p:cNvPr>
          <p:cNvGrpSpPr/>
          <p:nvPr/>
        </p:nvGrpSpPr>
        <p:grpSpPr>
          <a:xfrm>
            <a:off x="11287347" y="1381524"/>
            <a:ext cx="5577506" cy="2374500"/>
            <a:chOff x="4656297" y="1252062"/>
            <a:chExt cx="3382442" cy="1440000"/>
          </a:xfrm>
        </p:grpSpPr>
        <p:sp>
          <p:nvSpPr>
            <p:cNvPr id="170" name="Piston Rod">
              <a:extLst>
                <a:ext uri="{FF2B5EF4-FFF2-40B4-BE49-F238E27FC236}">
                  <a16:creationId xmlns:a16="http://schemas.microsoft.com/office/drawing/2014/main" id="{EED8E1EF-BA2F-4119-A9FF-29E6F7166F78}"/>
                </a:ext>
              </a:extLst>
            </p:cNvPr>
            <p:cNvSpPr/>
            <p:nvPr/>
          </p:nvSpPr>
          <p:spPr>
            <a:xfrm>
              <a:off x="5158739" y="1719265"/>
              <a:ext cx="2880000" cy="504000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Piston">
              <a:extLst>
                <a:ext uri="{FF2B5EF4-FFF2-40B4-BE49-F238E27FC236}">
                  <a16:creationId xmlns:a16="http://schemas.microsoft.com/office/drawing/2014/main" id="{484EE959-C3C4-4E69-A735-A452A56E8B36}"/>
                </a:ext>
              </a:extLst>
            </p:cNvPr>
            <p:cNvSpPr/>
            <p:nvPr/>
          </p:nvSpPr>
          <p:spPr>
            <a:xfrm>
              <a:off x="4656297" y="1252062"/>
              <a:ext cx="504000" cy="1440000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2" name="Piston Assembly">
            <a:extLst>
              <a:ext uri="{FF2B5EF4-FFF2-40B4-BE49-F238E27FC236}">
                <a16:creationId xmlns:a16="http://schemas.microsoft.com/office/drawing/2014/main" id="{30E691F1-774B-4F57-A6AC-35F10B13C3CF}"/>
              </a:ext>
            </a:extLst>
          </p:cNvPr>
          <p:cNvGrpSpPr/>
          <p:nvPr/>
        </p:nvGrpSpPr>
        <p:grpSpPr>
          <a:xfrm>
            <a:off x="11892057" y="1381542"/>
            <a:ext cx="5577506" cy="2374500"/>
            <a:chOff x="4656297" y="1252062"/>
            <a:chExt cx="3382442" cy="1440000"/>
          </a:xfrm>
        </p:grpSpPr>
        <p:sp>
          <p:nvSpPr>
            <p:cNvPr id="81" name="Piston Rod">
              <a:extLst>
                <a:ext uri="{FF2B5EF4-FFF2-40B4-BE49-F238E27FC236}">
                  <a16:creationId xmlns:a16="http://schemas.microsoft.com/office/drawing/2014/main" id="{DBB17B01-B2E6-43C0-B592-E7055257D828}"/>
                </a:ext>
              </a:extLst>
            </p:cNvPr>
            <p:cNvSpPr/>
            <p:nvPr/>
          </p:nvSpPr>
          <p:spPr>
            <a:xfrm>
              <a:off x="5158739" y="1719265"/>
              <a:ext cx="2880000" cy="504000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Piston">
              <a:extLst>
                <a:ext uri="{FF2B5EF4-FFF2-40B4-BE49-F238E27FC236}">
                  <a16:creationId xmlns:a16="http://schemas.microsoft.com/office/drawing/2014/main" id="{12653B08-BAEC-41BC-A828-B9A547F5EA1F}"/>
                </a:ext>
              </a:extLst>
            </p:cNvPr>
            <p:cNvSpPr/>
            <p:nvPr/>
          </p:nvSpPr>
          <p:spPr>
            <a:xfrm>
              <a:off x="4656297" y="1252062"/>
              <a:ext cx="504000" cy="1440000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Labels">
            <a:extLst>
              <a:ext uri="{FF2B5EF4-FFF2-40B4-BE49-F238E27FC236}">
                <a16:creationId xmlns:a16="http://schemas.microsoft.com/office/drawing/2014/main" id="{3E6D0966-21C4-473F-8B68-7C0129E59365}"/>
              </a:ext>
            </a:extLst>
          </p:cNvPr>
          <p:cNvGrpSpPr/>
          <p:nvPr/>
        </p:nvGrpSpPr>
        <p:grpSpPr>
          <a:xfrm>
            <a:off x="7335942" y="712293"/>
            <a:ext cx="10575227" cy="8848085"/>
            <a:chOff x="4448834" y="431725"/>
            <a:chExt cx="6413277" cy="5365863"/>
          </a:xfrm>
        </p:grpSpPr>
        <p:sp>
          <p:nvSpPr>
            <p:cNvPr id="185" name="Port T">
              <a:extLst>
                <a:ext uri="{FF2B5EF4-FFF2-40B4-BE49-F238E27FC236}">
                  <a16:creationId xmlns:a16="http://schemas.microsoft.com/office/drawing/2014/main" id="{52BBB562-0314-4A9C-9356-740F64EC788C}"/>
                </a:ext>
              </a:extLst>
            </p:cNvPr>
            <p:cNvSpPr txBox="1"/>
            <p:nvPr/>
          </p:nvSpPr>
          <p:spPr>
            <a:xfrm>
              <a:off x="8831716" y="4570263"/>
              <a:ext cx="36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</a:p>
          </p:txBody>
        </p:sp>
        <p:sp>
          <p:nvSpPr>
            <p:cNvPr id="184" name="Port P">
              <a:extLst>
                <a:ext uri="{FF2B5EF4-FFF2-40B4-BE49-F238E27FC236}">
                  <a16:creationId xmlns:a16="http://schemas.microsoft.com/office/drawing/2014/main" id="{BF7D8BC1-F6E3-4F89-8148-A3CF60A1231D}"/>
                </a:ext>
              </a:extLst>
            </p:cNvPr>
            <p:cNvSpPr txBox="1"/>
            <p:nvPr/>
          </p:nvSpPr>
          <p:spPr>
            <a:xfrm>
              <a:off x="7844763" y="4573728"/>
              <a:ext cx="36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</a:p>
          </p:txBody>
        </p:sp>
        <p:sp>
          <p:nvSpPr>
            <p:cNvPr id="183" name="Port B">
              <a:extLst>
                <a:ext uri="{FF2B5EF4-FFF2-40B4-BE49-F238E27FC236}">
                  <a16:creationId xmlns:a16="http://schemas.microsoft.com/office/drawing/2014/main" id="{99F94629-1DC1-4801-A72C-1CC3D4CA28BA}"/>
                </a:ext>
              </a:extLst>
            </p:cNvPr>
            <p:cNvSpPr txBox="1"/>
            <p:nvPr/>
          </p:nvSpPr>
          <p:spPr>
            <a:xfrm>
              <a:off x="8828975" y="3040997"/>
              <a:ext cx="36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82" name="Port A">
              <a:extLst>
                <a:ext uri="{FF2B5EF4-FFF2-40B4-BE49-F238E27FC236}">
                  <a16:creationId xmlns:a16="http://schemas.microsoft.com/office/drawing/2014/main" id="{B911ABF5-7399-4572-9E37-8D9B41A2266C}"/>
                </a:ext>
              </a:extLst>
            </p:cNvPr>
            <p:cNvSpPr txBox="1"/>
            <p:nvPr/>
          </p:nvSpPr>
          <p:spPr>
            <a:xfrm>
              <a:off x="7849527" y="3036234"/>
              <a:ext cx="36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81" name="Tank">
              <a:extLst>
                <a:ext uri="{FF2B5EF4-FFF2-40B4-BE49-F238E27FC236}">
                  <a16:creationId xmlns:a16="http://schemas.microsoft.com/office/drawing/2014/main" id="{493E5371-2C4C-45B7-AF49-B983CA66BB10}"/>
                </a:ext>
              </a:extLst>
            </p:cNvPr>
            <p:cNvSpPr txBox="1"/>
            <p:nvPr/>
          </p:nvSpPr>
          <p:spPr>
            <a:xfrm>
              <a:off x="9195835" y="4919850"/>
              <a:ext cx="72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Tank</a:t>
              </a:r>
            </a:p>
          </p:txBody>
        </p:sp>
        <p:sp>
          <p:nvSpPr>
            <p:cNvPr id="180" name="Pump">
              <a:extLst>
                <a:ext uri="{FF2B5EF4-FFF2-40B4-BE49-F238E27FC236}">
                  <a16:creationId xmlns:a16="http://schemas.microsoft.com/office/drawing/2014/main" id="{3A5D213E-10F4-40B9-8B92-CF2F7264397D}"/>
                </a:ext>
              </a:extLst>
            </p:cNvPr>
            <p:cNvSpPr txBox="1"/>
            <p:nvPr/>
          </p:nvSpPr>
          <p:spPr>
            <a:xfrm>
              <a:off x="7052710" y="5405625"/>
              <a:ext cx="864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Pump</a:t>
              </a:r>
            </a:p>
          </p:txBody>
        </p:sp>
        <p:sp>
          <p:nvSpPr>
            <p:cNvPr id="179" name="Spring">
              <a:extLst>
                <a:ext uri="{FF2B5EF4-FFF2-40B4-BE49-F238E27FC236}">
                  <a16:creationId xmlns:a16="http://schemas.microsoft.com/office/drawing/2014/main" id="{FE3033D8-C4A7-405E-B800-0A4BEFA09017}"/>
                </a:ext>
              </a:extLst>
            </p:cNvPr>
            <p:cNvSpPr txBox="1"/>
            <p:nvPr/>
          </p:nvSpPr>
          <p:spPr>
            <a:xfrm>
              <a:off x="9134111" y="3442428"/>
              <a:ext cx="1728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Spring</a:t>
              </a:r>
            </a:p>
          </p:txBody>
        </p:sp>
        <p:sp>
          <p:nvSpPr>
            <p:cNvPr id="178" name="Push Button">
              <a:extLst>
                <a:ext uri="{FF2B5EF4-FFF2-40B4-BE49-F238E27FC236}">
                  <a16:creationId xmlns:a16="http://schemas.microsoft.com/office/drawing/2014/main" id="{47E58EFB-3E99-4BDC-9E76-686ADD252EE1}"/>
                </a:ext>
              </a:extLst>
            </p:cNvPr>
            <p:cNvSpPr txBox="1"/>
            <p:nvPr/>
          </p:nvSpPr>
          <p:spPr>
            <a:xfrm>
              <a:off x="4448834" y="3756907"/>
              <a:ext cx="1728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Button</a:t>
              </a:r>
            </a:p>
          </p:txBody>
        </p:sp>
        <p:sp>
          <p:nvSpPr>
            <p:cNvPr id="122" name="Valve">
              <a:extLst>
                <a:ext uri="{FF2B5EF4-FFF2-40B4-BE49-F238E27FC236}">
                  <a16:creationId xmlns:a16="http://schemas.microsoft.com/office/drawing/2014/main" id="{20DCCC31-54C8-4522-BF6E-358C6C0EBB2A}"/>
                </a:ext>
              </a:extLst>
            </p:cNvPr>
            <p:cNvSpPr txBox="1"/>
            <p:nvPr/>
          </p:nvSpPr>
          <p:spPr>
            <a:xfrm>
              <a:off x="6874195" y="3045441"/>
              <a:ext cx="1116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Valve</a:t>
              </a:r>
            </a:p>
          </p:txBody>
        </p:sp>
        <p:sp>
          <p:nvSpPr>
            <p:cNvPr id="177" name="Piston Rod">
              <a:extLst>
                <a:ext uri="{FF2B5EF4-FFF2-40B4-BE49-F238E27FC236}">
                  <a16:creationId xmlns:a16="http://schemas.microsoft.com/office/drawing/2014/main" id="{A02894CA-C9F7-4307-B7BB-CC57FB8C5E84}"/>
                </a:ext>
              </a:extLst>
            </p:cNvPr>
            <p:cNvSpPr txBox="1"/>
            <p:nvPr/>
          </p:nvSpPr>
          <p:spPr>
            <a:xfrm>
              <a:off x="7722115" y="1373046"/>
              <a:ext cx="288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Piston Rod</a:t>
              </a:r>
            </a:p>
          </p:txBody>
        </p:sp>
        <p:sp>
          <p:nvSpPr>
            <p:cNvPr id="176" name="Piston">
              <a:extLst>
                <a:ext uri="{FF2B5EF4-FFF2-40B4-BE49-F238E27FC236}">
                  <a16:creationId xmlns:a16="http://schemas.microsoft.com/office/drawing/2014/main" id="{F809CA31-01F9-4B08-9B58-64B223F428CB}"/>
                </a:ext>
              </a:extLst>
            </p:cNvPr>
            <p:cNvSpPr txBox="1"/>
            <p:nvPr/>
          </p:nvSpPr>
          <p:spPr>
            <a:xfrm rot="16200000">
              <a:off x="6741987" y="1363243"/>
              <a:ext cx="144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Piston</a:t>
              </a:r>
            </a:p>
          </p:txBody>
        </p:sp>
        <p:sp>
          <p:nvSpPr>
            <p:cNvPr id="172" name="Hydraulic Cylinder">
              <a:extLst>
                <a:ext uri="{FF2B5EF4-FFF2-40B4-BE49-F238E27FC236}">
                  <a16:creationId xmlns:a16="http://schemas.microsoft.com/office/drawing/2014/main" id="{D66C34C2-34B6-4190-9083-E11121A843D0}"/>
                </a:ext>
              </a:extLst>
            </p:cNvPr>
            <p:cNvSpPr txBox="1"/>
            <p:nvPr/>
          </p:nvSpPr>
          <p:spPr>
            <a:xfrm>
              <a:off x="6530951" y="431725"/>
              <a:ext cx="2808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Hydraulic Cylinder</a:t>
              </a:r>
            </a:p>
          </p:txBody>
        </p:sp>
      </p:grpSp>
      <p:grpSp>
        <p:nvGrpSpPr>
          <p:cNvPr id="3" name="New Logo">
            <a:extLst>
              <a:ext uri="{FF2B5EF4-FFF2-40B4-BE49-F238E27FC236}">
                <a16:creationId xmlns:a16="http://schemas.microsoft.com/office/drawing/2014/main" id="{F7634AF5-EE79-687A-4AD5-10AA9A3D19C1}"/>
              </a:ext>
            </a:extLst>
          </p:cNvPr>
          <p:cNvGrpSpPr/>
          <p:nvPr/>
        </p:nvGrpSpPr>
        <p:grpSpPr>
          <a:xfrm>
            <a:off x="-144016" y="10718138"/>
            <a:ext cx="20421202" cy="697177"/>
            <a:chOff x="-144016" y="10718138"/>
            <a:chExt cx="20421202" cy="697177"/>
          </a:xfrm>
        </p:grpSpPr>
        <p:sp>
          <p:nvSpPr>
            <p:cNvPr id="2" name="Banner">
              <a:extLst>
                <a:ext uri="{FF2B5EF4-FFF2-40B4-BE49-F238E27FC236}">
                  <a16:creationId xmlns:a16="http://schemas.microsoft.com/office/drawing/2014/main" id="{2B2D332F-60CC-BF75-97F3-1654E5A82A9D}"/>
                </a:ext>
              </a:extLst>
            </p:cNvPr>
            <p:cNvSpPr/>
            <p:nvPr/>
          </p:nvSpPr>
          <p:spPr>
            <a:xfrm>
              <a:off x="-144016" y="10718138"/>
              <a:ext cx="20421202" cy="697177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pic>
          <p:nvPicPr>
            <p:cNvPr id="1026" name="Hanze Logo">
              <a:extLst>
                <a:ext uri="{FF2B5EF4-FFF2-40B4-BE49-F238E27FC236}">
                  <a16:creationId xmlns:a16="http://schemas.microsoft.com/office/drawing/2014/main" id="{53264509-3AD7-1CED-3C6A-74D32735B50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526"/>
            <a:stretch/>
          </p:blipFill>
          <p:spPr bwMode="auto">
            <a:xfrm>
              <a:off x="833660" y="10767243"/>
              <a:ext cx="433414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4623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1" dur="20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path" presetSubtype="0" accel="14286" decel="14286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-3.79027E-8 4.04267E-7 L -0.02993 4.04267E-7 " pathEditMode="relative" rAng="0" ptsTypes="AA">
                                      <p:cBhvr>
                                        <p:cTn id="48" dur="7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1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nodeType="withEffect">
                                  <p:stCondLst>
                                    <p:cond delay="1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1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07407E-6 L 0.09141 -0.00047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0" y="-23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4.07407E-6 L 0.09023 4.07407E-6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5" y="0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2.96296E-6 L 0.09115 -2.96296E-6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57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0.08906 -0.00047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3" y="-23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07407E-6 L 0.09088 0.00069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44" y="23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07407E-6 L 0.09088 0.00069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44" y="23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2" dur="2000" fill="hold"/>
                                        <p:tgtEl>
                                          <p:spTgt spid="129"/>
                                        </p:tgtEl>
                                      </p:cBhvr>
                                      <p:by x="25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42" presetClass="path" presetSubtype="0" accel="33333" decel="2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6.25E-7 -3.33333E-6 L 0.03854 -3.33333E-6 " pathEditMode="relative" rAng="0" ptsTypes="AA">
                                      <p:cBhvr>
                                        <p:cTn id="134" dur="1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2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xit" presetSubtype="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38" dur="20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2" dur="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2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2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2" presetClass="exit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1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77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8" fill="hold" grpId="0" nodeType="with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7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63" presetClass="path" presetSubtype="0" accel="25000" decel="25000" fill="hold" nodeType="withEffect">
                                  <p:stCondLst>
                                    <p:cond delay="9750"/>
                                  </p:stCondLst>
                                  <p:childTnLst>
                                    <p:animMotion origin="layout" path="M -3.72078E-6 4.04267E-7 L 0.11671 4.04267E-7 " pathEditMode="relative" rAng="0" ptsTypes="AA">
                                      <p:cBhvr>
                                        <p:cTn id="177" dur="8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5" y="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22" presetClass="entr" presetSubtype="1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4" fill="hold" grpId="2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8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1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xit" presetSubtype="1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8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 animBg="1"/>
      <p:bldP spid="164" grpId="1" animBg="1"/>
      <p:bldP spid="164" grpId="2" animBg="1"/>
      <p:bldP spid="154" grpId="0" animBg="1"/>
      <p:bldP spid="154" grpId="1" animBg="1"/>
      <p:bldP spid="154" grpId="2" animBg="1"/>
      <p:bldP spid="154" grpId="3" animBg="1"/>
      <p:bldP spid="95" grpId="0" animBg="1"/>
      <p:bldP spid="98" grpId="0" animBg="1"/>
      <p:bldP spid="152" grpId="0" animBg="1"/>
      <p:bldP spid="152" grpId="1" animBg="1"/>
      <p:bldP spid="168" grpId="0" animBg="1"/>
      <p:bldP spid="1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">
                <a:extLst>
                  <a:ext uri="{FF2B5EF4-FFF2-40B4-BE49-F238E27FC236}">
                    <a16:creationId xmlns:a16="http://schemas.microsoft.com/office/drawing/2014/main" id="{A268163E-7B7B-4698-8628-7FA13E44D3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382157" y="3010776"/>
                <a:ext cx="17339786" cy="7175175"/>
              </a:xfrm>
            </p:spPr>
            <p:txBody>
              <a:bodyPr>
                <a:normAutofit/>
              </a:bodyPr>
              <a:lstStyle>
                <a:defPPr>
                  <a:defRPr lang="en-US"/>
                </a:defPPr>
                <a:lvl1pPr marL="0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53923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507846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261768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015691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769614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523537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277460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6031382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Double acting cylinder</a:t>
                </a:r>
              </a:p>
              <a:p>
                <a:pPr lvl="1"/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Extends (goes out)</a:t>
                </a:r>
              </a:p>
              <a:p>
                <a:pPr lvl="1"/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Retracts (goes in)</a:t>
                </a:r>
              </a:p>
              <a:p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Difference in surface area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noProof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noProof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b="0" i="1" noProof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  <m:r>
                      <a:rPr lang="en-GB" b="0" i="1" noProof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noProof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𝐴𝑟𝑒</m:t>
                    </m:r>
                    <m:sSub>
                      <m:sSubPr>
                        <m:ctrlPr>
                          <a:rPr lang="en-GB" b="0" i="1" noProof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noProof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b="0" i="1" noProof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𝑝𝑖𝑠𝑡𝑜𝑛</m:t>
                        </m:r>
                      </m:sub>
                    </m:sSub>
                    <m:r>
                      <a:rPr lang="en-GB" b="0" i="1" noProof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GB" b="0" i="1" noProof="0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noProof="0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noProof="0" smtClean="0">
                                <a:solidFill>
                                  <a:schemeClr val="accent3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b="0" i="1" noProof="0" smtClean="0">
                            <a:solidFill>
                              <a:srgbClr val="BE84A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noProof="0" smtClean="0">
                            <a:solidFill>
                              <a:srgbClr val="BE84A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b="0" i="1" noProof="0" smtClean="0">
                            <a:solidFill>
                              <a:srgbClr val="BE84A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GB" b="0" i="1" noProof="0" smtClean="0">
                        <a:solidFill>
                          <a:srgbClr val="BE84A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noProof="0" smtClean="0">
                        <a:solidFill>
                          <a:srgbClr val="BE84A1"/>
                        </a:solidFill>
                        <a:latin typeface="Cambria Math" panose="02040503050406030204" pitchFamily="18" charset="0"/>
                      </a:rPr>
                      <m:t>𝐴𝑟𝑒</m:t>
                    </m:r>
                    <m:sSub>
                      <m:sSubPr>
                        <m:ctrlPr>
                          <a:rPr lang="en-GB" b="0" i="1" noProof="0" smtClean="0">
                            <a:solidFill>
                              <a:srgbClr val="BE84A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noProof="0" smtClean="0">
                            <a:solidFill>
                              <a:srgbClr val="BE84A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b="0" i="1" noProof="0" smtClean="0">
                            <a:solidFill>
                              <a:srgbClr val="BE84A1"/>
                            </a:solidFill>
                            <a:latin typeface="Cambria Math" panose="02040503050406030204" pitchFamily="18" charset="0"/>
                          </a:rPr>
                          <m:t>𝑎𝑛𝑛𝑢𝑙𝑢𝑠</m:t>
                        </m:r>
                      </m:sub>
                    </m:sSub>
                    <m:r>
                      <a:rPr lang="en-GB" b="0" i="1" noProof="0" smtClean="0">
                        <a:solidFill>
                          <a:srgbClr val="BE84A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rgbClr val="BE84A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rgbClr val="BE84A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sSup>
                          <m:sSupPr>
                            <m:ctrlPr>
                              <a:rPr lang="en-GB" b="0" i="1" noProof="0" smtClean="0">
                                <a:solidFill>
                                  <a:srgbClr val="BE84A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noProof="0" smtClean="0">
                                <a:solidFill>
                                  <a:srgbClr val="BE84A1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GB" b="0" i="1" noProof="0" smtClean="0">
                                <a:solidFill>
                                  <a:srgbClr val="BE84A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GB" noProof="0" dirty="0">
                  <a:solidFill>
                    <a:srgbClr val="BE84A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Diameters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0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&amp; </m:t>
                    </m:r>
                    <m:r>
                      <a:rPr lang="en-GB" b="0" i="1" noProof="0" smtClean="0">
                        <a:solidFill>
                          <a:srgbClr val="BE84A1"/>
                        </a:solidFill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[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Pump flow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e>
                    </m:d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Pressure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</m:e>
                    </m:d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Stroke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e>
                    </m:d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Force 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Content">
                <a:extLst>
                  <a:ext uri="{FF2B5EF4-FFF2-40B4-BE49-F238E27FC236}">
                    <a16:creationId xmlns:a16="http://schemas.microsoft.com/office/drawing/2014/main" id="{A268163E-7B7B-4698-8628-7FA13E44D3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382157" y="3010776"/>
                <a:ext cx="17339786" cy="7175175"/>
              </a:xfrm>
              <a:blipFill>
                <a:blip r:embed="rId2"/>
                <a:stretch>
                  <a:fillRect l="-703" t="-1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">
            <a:extLst>
              <a:ext uri="{FF2B5EF4-FFF2-40B4-BE49-F238E27FC236}">
                <a16:creationId xmlns:a16="http://schemas.microsoft.com/office/drawing/2014/main" id="{BE6C8D37-C8BF-4329-9339-A210F8C65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Basic Principle</a:t>
            </a:r>
            <a:endParaRPr lang="en-GB" sz="80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" hidden="1">
            <a:extLst>
              <a:ext uri="{FF2B5EF4-FFF2-40B4-BE49-F238E27FC236}">
                <a16:creationId xmlns:a16="http://schemas.microsoft.com/office/drawing/2014/main" id="{9DEEEDE7-264A-4AD6-A9A9-481E59762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000">
            <a:off x="9483929" y="1246614"/>
            <a:ext cx="7804998" cy="7518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Neutral - T - Tank Line 2">
            <a:extLst>
              <a:ext uri="{FF2B5EF4-FFF2-40B4-BE49-F238E27FC236}">
                <a16:creationId xmlns:a16="http://schemas.microsoft.com/office/drawing/2014/main" id="{3E474CB9-063D-4B12-882F-E46A7247B9CE}"/>
              </a:ext>
            </a:extLst>
          </p:cNvPr>
          <p:cNvCxnSpPr/>
          <p:nvPr/>
        </p:nvCxnSpPr>
        <p:spPr>
          <a:xfrm flipV="1">
            <a:off x="14555344" y="7529882"/>
            <a:ext cx="0" cy="652988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Neutral - T - Tank Line 1">
            <a:extLst>
              <a:ext uri="{FF2B5EF4-FFF2-40B4-BE49-F238E27FC236}">
                <a16:creationId xmlns:a16="http://schemas.microsoft.com/office/drawing/2014/main" id="{C36C0C80-A96F-4A93-AA99-1498D2ACA02D}"/>
              </a:ext>
            </a:extLst>
          </p:cNvPr>
          <p:cNvCxnSpPr>
            <a:cxnSpLocks/>
          </p:cNvCxnSpPr>
          <p:nvPr/>
        </p:nvCxnSpPr>
        <p:spPr>
          <a:xfrm>
            <a:off x="14555344" y="3783104"/>
            <a:ext cx="0" cy="1858376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Neutral - P - Pressure Line 4">
            <a:extLst>
              <a:ext uri="{FF2B5EF4-FFF2-40B4-BE49-F238E27FC236}">
                <a16:creationId xmlns:a16="http://schemas.microsoft.com/office/drawing/2014/main" id="{F315F11D-9B72-4D59-885C-10972EA94D42}"/>
              </a:ext>
            </a:extLst>
          </p:cNvPr>
          <p:cNvCxnSpPr>
            <a:cxnSpLocks/>
          </p:cNvCxnSpPr>
          <p:nvPr/>
        </p:nvCxnSpPr>
        <p:spPr>
          <a:xfrm>
            <a:off x="11142445" y="3783105"/>
            <a:ext cx="0" cy="955411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Neutral - P - Pressure Line 3">
            <a:extLst>
              <a:ext uri="{FF2B5EF4-FFF2-40B4-BE49-F238E27FC236}">
                <a16:creationId xmlns:a16="http://schemas.microsoft.com/office/drawing/2014/main" id="{1BF882C7-77E4-479C-BE59-C250BEBFDE7E}"/>
              </a:ext>
            </a:extLst>
          </p:cNvPr>
          <p:cNvCxnSpPr/>
          <p:nvPr/>
        </p:nvCxnSpPr>
        <p:spPr>
          <a:xfrm>
            <a:off x="11142445" y="4738515"/>
            <a:ext cx="2400781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Neutral - P - Pressure Line 2">
            <a:extLst>
              <a:ext uri="{FF2B5EF4-FFF2-40B4-BE49-F238E27FC236}">
                <a16:creationId xmlns:a16="http://schemas.microsoft.com/office/drawing/2014/main" id="{031450F7-4CF9-44E8-92DC-A26E5DC7D5AB}"/>
              </a:ext>
            </a:extLst>
          </p:cNvPr>
          <p:cNvCxnSpPr>
            <a:cxnSpLocks/>
          </p:cNvCxnSpPr>
          <p:nvPr/>
        </p:nvCxnSpPr>
        <p:spPr>
          <a:xfrm>
            <a:off x="13543226" y="4738516"/>
            <a:ext cx="0" cy="902965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Neutral - P - Pressure Line 1">
            <a:extLst>
              <a:ext uri="{FF2B5EF4-FFF2-40B4-BE49-F238E27FC236}">
                <a16:creationId xmlns:a16="http://schemas.microsoft.com/office/drawing/2014/main" id="{96BB8B7C-EDF2-44D9-85E5-0716298A7667}"/>
              </a:ext>
            </a:extLst>
          </p:cNvPr>
          <p:cNvCxnSpPr/>
          <p:nvPr/>
        </p:nvCxnSpPr>
        <p:spPr>
          <a:xfrm flipV="1">
            <a:off x="13532755" y="7529883"/>
            <a:ext cx="0" cy="1187252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Pressureless - T - Tank Line 2" hidden="1">
            <a:extLst>
              <a:ext uri="{FF2B5EF4-FFF2-40B4-BE49-F238E27FC236}">
                <a16:creationId xmlns:a16="http://schemas.microsoft.com/office/drawing/2014/main" id="{8FA8A911-28DE-4E06-894E-C4BE853943F9}"/>
              </a:ext>
            </a:extLst>
          </p:cNvPr>
          <p:cNvCxnSpPr/>
          <p:nvPr/>
        </p:nvCxnSpPr>
        <p:spPr>
          <a:xfrm flipV="1">
            <a:off x="14555344" y="7529882"/>
            <a:ext cx="0" cy="652988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Pressureless - T - Tank Line 1" hidden="1">
            <a:extLst>
              <a:ext uri="{FF2B5EF4-FFF2-40B4-BE49-F238E27FC236}">
                <a16:creationId xmlns:a16="http://schemas.microsoft.com/office/drawing/2014/main" id="{54110577-7407-440E-97EA-C267E0C32800}"/>
              </a:ext>
            </a:extLst>
          </p:cNvPr>
          <p:cNvCxnSpPr>
            <a:cxnSpLocks/>
          </p:cNvCxnSpPr>
          <p:nvPr/>
        </p:nvCxnSpPr>
        <p:spPr>
          <a:xfrm>
            <a:off x="14555344" y="3783104"/>
            <a:ext cx="0" cy="1858376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Pressureless - P - Pressure Line 4" hidden="1">
            <a:extLst>
              <a:ext uri="{FF2B5EF4-FFF2-40B4-BE49-F238E27FC236}">
                <a16:creationId xmlns:a16="http://schemas.microsoft.com/office/drawing/2014/main" id="{6B14C9B8-B2B4-4280-B91E-D049F2E31FFE}"/>
              </a:ext>
            </a:extLst>
          </p:cNvPr>
          <p:cNvCxnSpPr>
            <a:cxnSpLocks/>
          </p:cNvCxnSpPr>
          <p:nvPr/>
        </p:nvCxnSpPr>
        <p:spPr>
          <a:xfrm>
            <a:off x="11142445" y="3783105"/>
            <a:ext cx="0" cy="955411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Pressureless - P - Pressure Line 3" hidden="1">
            <a:extLst>
              <a:ext uri="{FF2B5EF4-FFF2-40B4-BE49-F238E27FC236}">
                <a16:creationId xmlns:a16="http://schemas.microsoft.com/office/drawing/2014/main" id="{1037309D-324C-4948-983C-3E20004212D7}"/>
              </a:ext>
            </a:extLst>
          </p:cNvPr>
          <p:cNvCxnSpPr/>
          <p:nvPr/>
        </p:nvCxnSpPr>
        <p:spPr>
          <a:xfrm>
            <a:off x="11142445" y="4738515"/>
            <a:ext cx="2400781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Pressureless - P - Pressure Line 2" hidden="1">
            <a:extLst>
              <a:ext uri="{FF2B5EF4-FFF2-40B4-BE49-F238E27FC236}">
                <a16:creationId xmlns:a16="http://schemas.microsoft.com/office/drawing/2014/main" id="{F96B7130-B880-40B9-B2D6-F39EC38389ED}"/>
              </a:ext>
            </a:extLst>
          </p:cNvPr>
          <p:cNvCxnSpPr>
            <a:cxnSpLocks/>
          </p:cNvCxnSpPr>
          <p:nvPr/>
        </p:nvCxnSpPr>
        <p:spPr>
          <a:xfrm>
            <a:off x="13543226" y="4738516"/>
            <a:ext cx="0" cy="902965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Pressureless - P - Pressure Line 1" hidden="1">
            <a:extLst>
              <a:ext uri="{FF2B5EF4-FFF2-40B4-BE49-F238E27FC236}">
                <a16:creationId xmlns:a16="http://schemas.microsoft.com/office/drawing/2014/main" id="{B071A731-F39B-44C6-984C-D89EBF7FEA8D}"/>
              </a:ext>
            </a:extLst>
          </p:cNvPr>
          <p:cNvCxnSpPr/>
          <p:nvPr/>
        </p:nvCxnSpPr>
        <p:spPr>
          <a:xfrm flipV="1">
            <a:off x="13532755" y="7529883"/>
            <a:ext cx="0" cy="1187252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Pressured - T - Tank Line 2" hidden="1">
            <a:extLst>
              <a:ext uri="{FF2B5EF4-FFF2-40B4-BE49-F238E27FC236}">
                <a16:creationId xmlns:a16="http://schemas.microsoft.com/office/drawing/2014/main" id="{13BFBBE6-164C-4DDA-AD1A-7CC39DA94BE6}"/>
              </a:ext>
            </a:extLst>
          </p:cNvPr>
          <p:cNvCxnSpPr/>
          <p:nvPr/>
        </p:nvCxnSpPr>
        <p:spPr>
          <a:xfrm flipV="1">
            <a:off x="14555344" y="7529882"/>
            <a:ext cx="0" cy="652988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Pressured - T - Tank Line 1">
            <a:extLst>
              <a:ext uri="{FF2B5EF4-FFF2-40B4-BE49-F238E27FC236}">
                <a16:creationId xmlns:a16="http://schemas.microsoft.com/office/drawing/2014/main" id="{002BCFAA-46EE-4C3C-81AC-DD1E0EDCCCC0}"/>
              </a:ext>
            </a:extLst>
          </p:cNvPr>
          <p:cNvCxnSpPr>
            <a:cxnSpLocks/>
          </p:cNvCxnSpPr>
          <p:nvPr/>
        </p:nvCxnSpPr>
        <p:spPr>
          <a:xfrm>
            <a:off x="14555344" y="3783104"/>
            <a:ext cx="0" cy="1858376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Pressured - P - Pressure Line 4">
            <a:extLst>
              <a:ext uri="{FF2B5EF4-FFF2-40B4-BE49-F238E27FC236}">
                <a16:creationId xmlns:a16="http://schemas.microsoft.com/office/drawing/2014/main" id="{7A4F54DD-CF60-4E45-8D46-D780D30ABDDD}"/>
              </a:ext>
            </a:extLst>
          </p:cNvPr>
          <p:cNvCxnSpPr>
            <a:cxnSpLocks/>
          </p:cNvCxnSpPr>
          <p:nvPr/>
        </p:nvCxnSpPr>
        <p:spPr>
          <a:xfrm>
            <a:off x="11142445" y="3783105"/>
            <a:ext cx="0" cy="955411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Pressured - P - Pressure Line 3" hidden="1">
            <a:extLst>
              <a:ext uri="{FF2B5EF4-FFF2-40B4-BE49-F238E27FC236}">
                <a16:creationId xmlns:a16="http://schemas.microsoft.com/office/drawing/2014/main" id="{B65F902F-871F-448A-9E5D-82788C014039}"/>
              </a:ext>
            </a:extLst>
          </p:cNvPr>
          <p:cNvCxnSpPr/>
          <p:nvPr/>
        </p:nvCxnSpPr>
        <p:spPr>
          <a:xfrm>
            <a:off x="11142445" y="4738515"/>
            <a:ext cx="2400781" cy="0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Pressured - P - Pressure Line 2" hidden="1">
            <a:extLst>
              <a:ext uri="{FF2B5EF4-FFF2-40B4-BE49-F238E27FC236}">
                <a16:creationId xmlns:a16="http://schemas.microsoft.com/office/drawing/2014/main" id="{6D163C55-70E4-4722-B395-BAADF705E1DD}"/>
              </a:ext>
            </a:extLst>
          </p:cNvPr>
          <p:cNvCxnSpPr>
            <a:cxnSpLocks/>
          </p:cNvCxnSpPr>
          <p:nvPr/>
        </p:nvCxnSpPr>
        <p:spPr>
          <a:xfrm>
            <a:off x="13543226" y="4738516"/>
            <a:ext cx="0" cy="902965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Pressured - P - Pressure Line 1" hidden="1">
            <a:extLst>
              <a:ext uri="{FF2B5EF4-FFF2-40B4-BE49-F238E27FC236}">
                <a16:creationId xmlns:a16="http://schemas.microsoft.com/office/drawing/2014/main" id="{D3E9D31D-830D-4D0C-8340-BCE4DF01A4EB}"/>
              </a:ext>
            </a:extLst>
          </p:cNvPr>
          <p:cNvCxnSpPr/>
          <p:nvPr/>
        </p:nvCxnSpPr>
        <p:spPr>
          <a:xfrm flipV="1">
            <a:off x="13532755" y="7529883"/>
            <a:ext cx="0" cy="1187252"/>
          </a:xfrm>
          <a:prstGeom prst="line">
            <a:avLst/>
          </a:prstGeom>
          <a:ln w="12700">
            <a:solidFill>
              <a:srgbClr val="FF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Neutral - Hydraulic Fluid - Line 3">
            <a:extLst>
              <a:ext uri="{FF2B5EF4-FFF2-40B4-BE49-F238E27FC236}">
                <a16:creationId xmlns:a16="http://schemas.microsoft.com/office/drawing/2014/main" id="{8F2A86C0-B908-449A-8A36-CB940A22092E}"/>
              </a:ext>
            </a:extLst>
          </p:cNvPr>
          <p:cNvCxnSpPr>
            <a:cxnSpLocks/>
          </p:cNvCxnSpPr>
          <p:nvPr/>
        </p:nvCxnSpPr>
        <p:spPr>
          <a:xfrm>
            <a:off x="13532742" y="9620509"/>
            <a:ext cx="0" cy="267131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Neutral - Hydraulic Fluid - Line 2">
            <a:extLst>
              <a:ext uri="{FF2B5EF4-FFF2-40B4-BE49-F238E27FC236}">
                <a16:creationId xmlns:a16="http://schemas.microsoft.com/office/drawing/2014/main" id="{88121404-7605-4981-BBDF-66C50E5BCBDD}"/>
              </a:ext>
            </a:extLst>
          </p:cNvPr>
          <p:cNvCxnSpPr>
            <a:cxnSpLocks/>
          </p:cNvCxnSpPr>
          <p:nvPr/>
        </p:nvCxnSpPr>
        <p:spPr>
          <a:xfrm>
            <a:off x="13520964" y="9879659"/>
            <a:ext cx="1038844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Neutral - Hydraulic Fluid - Line 1">
            <a:extLst>
              <a:ext uri="{FF2B5EF4-FFF2-40B4-BE49-F238E27FC236}">
                <a16:creationId xmlns:a16="http://schemas.microsoft.com/office/drawing/2014/main" id="{545F197A-5CD0-4B22-9387-4A39DDF7078E}"/>
              </a:ext>
            </a:extLst>
          </p:cNvPr>
          <p:cNvCxnSpPr/>
          <p:nvPr/>
        </p:nvCxnSpPr>
        <p:spPr>
          <a:xfrm>
            <a:off x="14555330" y="8689901"/>
            <a:ext cx="0" cy="1199123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Hydraulic Fluid - Line 3" hidden="1">
            <a:extLst>
              <a:ext uri="{FF2B5EF4-FFF2-40B4-BE49-F238E27FC236}">
                <a16:creationId xmlns:a16="http://schemas.microsoft.com/office/drawing/2014/main" id="{1FFFFE41-3740-4BF0-8D8B-248DBD0B7674}"/>
              </a:ext>
            </a:extLst>
          </p:cNvPr>
          <p:cNvCxnSpPr>
            <a:cxnSpLocks/>
          </p:cNvCxnSpPr>
          <p:nvPr/>
        </p:nvCxnSpPr>
        <p:spPr>
          <a:xfrm>
            <a:off x="13532755" y="9620527"/>
            <a:ext cx="0" cy="267131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Hydraulic Fluid - Line 2" hidden="1">
            <a:extLst>
              <a:ext uri="{FF2B5EF4-FFF2-40B4-BE49-F238E27FC236}">
                <a16:creationId xmlns:a16="http://schemas.microsoft.com/office/drawing/2014/main" id="{51B7E1D1-D030-46EE-9DFF-B67D787C3D00}"/>
              </a:ext>
            </a:extLst>
          </p:cNvPr>
          <p:cNvCxnSpPr>
            <a:cxnSpLocks/>
          </p:cNvCxnSpPr>
          <p:nvPr/>
        </p:nvCxnSpPr>
        <p:spPr>
          <a:xfrm>
            <a:off x="13520977" y="9879677"/>
            <a:ext cx="1038844" cy="0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Hydraulic Fluid - Line 1" hidden="1">
            <a:extLst>
              <a:ext uri="{FF2B5EF4-FFF2-40B4-BE49-F238E27FC236}">
                <a16:creationId xmlns:a16="http://schemas.microsoft.com/office/drawing/2014/main" id="{04E442EB-B10D-49B8-85BF-1442E707761C}"/>
              </a:ext>
            </a:extLst>
          </p:cNvPr>
          <p:cNvCxnSpPr/>
          <p:nvPr/>
        </p:nvCxnSpPr>
        <p:spPr>
          <a:xfrm>
            <a:off x="14555344" y="8689919"/>
            <a:ext cx="0" cy="1199123"/>
          </a:xfrm>
          <a:prstGeom prst="line">
            <a:avLst/>
          </a:prstGeom>
          <a:ln w="12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Hydraulic Fluid - Buffer 2" hidden="1">
            <a:extLst>
              <a:ext uri="{FF2B5EF4-FFF2-40B4-BE49-F238E27FC236}">
                <a16:creationId xmlns:a16="http://schemas.microsoft.com/office/drawing/2014/main" id="{EBAFE3BD-6E3B-4C62-8E1D-D3F960936FDB}"/>
              </a:ext>
            </a:extLst>
          </p:cNvPr>
          <p:cNvSpPr/>
          <p:nvPr/>
        </p:nvSpPr>
        <p:spPr>
          <a:xfrm>
            <a:off x="13990414" y="8257976"/>
            <a:ext cx="1133824" cy="41553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/>
          </a:p>
        </p:txBody>
      </p:sp>
      <p:sp>
        <p:nvSpPr>
          <p:cNvPr id="154" name="Hydraulic Fluid - Buffer 1" hidden="1">
            <a:extLst>
              <a:ext uri="{FF2B5EF4-FFF2-40B4-BE49-F238E27FC236}">
                <a16:creationId xmlns:a16="http://schemas.microsoft.com/office/drawing/2014/main" id="{CE15C9F9-1397-4953-80F0-9FC420C887DD}"/>
              </a:ext>
            </a:extLst>
          </p:cNvPr>
          <p:cNvSpPr/>
          <p:nvPr/>
        </p:nvSpPr>
        <p:spPr>
          <a:xfrm>
            <a:off x="13990415" y="8257979"/>
            <a:ext cx="1133824" cy="41553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/>
          </a:p>
        </p:txBody>
      </p:sp>
      <p:grpSp>
        <p:nvGrpSpPr>
          <p:cNvPr id="91" name="Tank">
            <a:extLst>
              <a:ext uri="{FF2B5EF4-FFF2-40B4-BE49-F238E27FC236}">
                <a16:creationId xmlns:a16="http://schemas.microsoft.com/office/drawing/2014/main" id="{9B94BAB0-CC31-4FC3-B893-A2A8FC98F45E}"/>
              </a:ext>
            </a:extLst>
          </p:cNvPr>
          <p:cNvGrpSpPr/>
          <p:nvPr/>
        </p:nvGrpSpPr>
        <p:grpSpPr>
          <a:xfrm>
            <a:off x="13964782" y="8141951"/>
            <a:ext cx="1187250" cy="546041"/>
            <a:chOff x="9623394" y="4996393"/>
            <a:chExt cx="720000" cy="331143"/>
          </a:xfrm>
        </p:grpSpPr>
        <p:cxnSp>
          <p:nvCxnSpPr>
            <p:cNvPr id="88" name="Right">
              <a:extLst>
                <a:ext uri="{FF2B5EF4-FFF2-40B4-BE49-F238E27FC236}">
                  <a16:creationId xmlns:a16="http://schemas.microsoft.com/office/drawing/2014/main" id="{454F4A9D-6929-413D-8846-C1FC92B3E7E1}"/>
                </a:ext>
              </a:extLst>
            </p:cNvPr>
            <p:cNvCxnSpPr/>
            <p:nvPr/>
          </p:nvCxnSpPr>
          <p:spPr>
            <a:xfrm>
              <a:off x="10335995" y="4996393"/>
              <a:ext cx="0" cy="32400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Middle">
              <a:extLst>
                <a:ext uri="{FF2B5EF4-FFF2-40B4-BE49-F238E27FC236}">
                  <a16:creationId xmlns:a16="http://schemas.microsoft.com/office/drawing/2014/main" id="{CBADC4AE-1FF9-4C4D-930B-BBB19C0EA18E}"/>
                </a:ext>
              </a:extLst>
            </p:cNvPr>
            <p:cNvCxnSpPr/>
            <p:nvPr/>
          </p:nvCxnSpPr>
          <p:spPr>
            <a:xfrm>
              <a:off x="9623394" y="5322067"/>
              <a:ext cx="720000" cy="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Left">
              <a:extLst>
                <a:ext uri="{FF2B5EF4-FFF2-40B4-BE49-F238E27FC236}">
                  <a16:creationId xmlns:a16="http://schemas.microsoft.com/office/drawing/2014/main" id="{46CB65C8-72B6-4335-B8BD-F50884E356D9}"/>
                </a:ext>
              </a:extLst>
            </p:cNvPr>
            <p:cNvCxnSpPr/>
            <p:nvPr/>
          </p:nvCxnSpPr>
          <p:spPr>
            <a:xfrm>
              <a:off x="9628156" y="5003536"/>
              <a:ext cx="0" cy="32400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Neutral - Pump">
            <a:extLst>
              <a:ext uri="{FF2B5EF4-FFF2-40B4-BE49-F238E27FC236}">
                <a16:creationId xmlns:a16="http://schemas.microsoft.com/office/drawing/2014/main" id="{E31A43ED-44BC-49CB-A212-4DD1FEE4B42F}"/>
              </a:ext>
            </a:extLst>
          </p:cNvPr>
          <p:cNvGrpSpPr/>
          <p:nvPr/>
        </p:nvGrpSpPr>
        <p:grpSpPr>
          <a:xfrm>
            <a:off x="13084403" y="8718176"/>
            <a:ext cx="890438" cy="890438"/>
            <a:chOff x="9514481" y="4696287"/>
            <a:chExt cx="540000" cy="540000"/>
          </a:xfrm>
        </p:grpSpPr>
        <p:sp>
          <p:nvSpPr>
            <p:cNvPr id="84" name="Circle">
              <a:extLst>
                <a:ext uri="{FF2B5EF4-FFF2-40B4-BE49-F238E27FC236}">
                  <a16:creationId xmlns:a16="http://schemas.microsoft.com/office/drawing/2014/main" id="{3E98A056-BB29-41D1-A2C1-A741C16E0365}"/>
                </a:ext>
              </a:extLst>
            </p:cNvPr>
            <p:cNvSpPr/>
            <p:nvPr/>
          </p:nvSpPr>
          <p:spPr>
            <a:xfrm>
              <a:off x="9514481" y="4696287"/>
              <a:ext cx="540000" cy="540000"/>
            </a:xfrm>
            <a:prstGeom prst="ellips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riangle">
              <a:extLst>
                <a:ext uri="{FF2B5EF4-FFF2-40B4-BE49-F238E27FC236}">
                  <a16:creationId xmlns:a16="http://schemas.microsoft.com/office/drawing/2014/main" id="{B74D0E2C-D290-4C9E-997F-CE4ACE9F0EBD}"/>
                </a:ext>
              </a:extLst>
            </p:cNvPr>
            <p:cNvSpPr/>
            <p:nvPr/>
          </p:nvSpPr>
          <p:spPr>
            <a:xfrm>
              <a:off x="9569249" y="4710585"/>
              <a:ext cx="432000" cy="39600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Pressureless - Pump" hidden="1">
            <a:extLst>
              <a:ext uri="{FF2B5EF4-FFF2-40B4-BE49-F238E27FC236}">
                <a16:creationId xmlns:a16="http://schemas.microsoft.com/office/drawing/2014/main" id="{01B7FF54-B7E6-49B3-B54A-59B80BDD46C9}"/>
              </a:ext>
            </a:extLst>
          </p:cNvPr>
          <p:cNvGrpSpPr/>
          <p:nvPr/>
        </p:nvGrpSpPr>
        <p:grpSpPr>
          <a:xfrm>
            <a:off x="13084403" y="8718176"/>
            <a:ext cx="890438" cy="890438"/>
            <a:chOff x="9514481" y="4696287"/>
            <a:chExt cx="540000" cy="540000"/>
          </a:xfrm>
        </p:grpSpPr>
        <p:sp>
          <p:nvSpPr>
            <p:cNvPr id="120" name="Circle">
              <a:extLst>
                <a:ext uri="{FF2B5EF4-FFF2-40B4-BE49-F238E27FC236}">
                  <a16:creationId xmlns:a16="http://schemas.microsoft.com/office/drawing/2014/main" id="{C9D09352-D2C0-42CD-9269-EE607FB3BD8E}"/>
                </a:ext>
              </a:extLst>
            </p:cNvPr>
            <p:cNvSpPr/>
            <p:nvPr/>
          </p:nvSpPr>
          <p:spPr>
            <a:xfrm>
              <a:off x="9514481" y="4696287"/>
              <a:ext cx="540000" cy="540000"/>
            </a:xfrm>
            <a:prstGeom prst="ellips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/>
            </a:p>
          </p:txBody>
        </p:sp>
        <p:sp>
          <p:nvSpPr>
            <p:cNvPr id="121" name="Triangle">
              <a:extLst>
                <a:ext uri="{FF2B5EF4-FFF2-40B4-BE49-F238E27FC236}">
                  <a16:creationId xmlns:a16="http://schemas.microsoft.com/office/drawing/2014/main" id="{A03246D5-DF45-4BDA-8DF8-F283618FE9EA}"/>
                </a:ext>
              </a:extLst>
            </p:cNvPr>
            <p:cNvSpPr/>
            <p:nvPr/>
          </p:nvSpPr>
          <p:spPr>
            <a:xfrm>
              <a:off x="9569249" y="4710585"/>
              <a:ext cx="432000" cy="39600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/>
            </a:p>
          </p:txBody>
        </p:sp>
      </p:grpSp>
      <p:grpSp>
        <p:nvGrpSpPr>
          <p:cNvPr id="116" name="Pressured - Pump" hidden="1">
            <a:extLst>
              <a:ext uri="{FF2B5EF4-FFF2-40B4-BE49-F238E27FC236}">
                <a16:creationId xmlns:a16="http://schemas.microsoft.com/office/drawing/2014/main" id="{B8A16B94-0869-4A2D-AE11-6D3F804FE7B6}"/>
              </a:ext>
            </a:extLst>
          </p:cNvPr>
          <p:cNvGrpSpPr/>
          <p:nvPr/>
        </p:nvGrpSpPr>
        <p:grpSpPr>
          <a:xfrm>
            <a:off x="13084403" y="8718176"/>
            <a:ext cx="890438" cy="890438"/>
            <a:chOff x="9516862" y="4696287"/>
            <a:chExt cx="540000" cy="540000"/>
          </a:xfrm>
        </p:grpSpPr>
        <p:sp>
          <p:nvSpPr>
            <p:cNvPr id="117" name="Circle">
              <a:extLst>
                <a:ext uri="{FF2B5EF4-FFF2-40B4-BE49-F238E27FC236}">
                  <a16:creationId xmlns:a16="http://schemas.microsoft.com/office/drawing/2014/main" id="{0D3E2A53-412E-448C-87CC-1309A10FC918}"/>
                </a:ext>
              </a:extLst>
            </p:cNvPr>
            <p:cNvSpPr/>
            <p:nvPr/>
          </p:nvSpPr>
          <p:spPr>
            <a:xfrm>
              <a:off x="9516862" y="4696287"/>
              <a:ext cx="540000" cy="540000"/>
            </a:xfrm>
            <a:prstGeom prst="ellips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rgbClr val="FF57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/>
            </a:p>
          </p:txBody>
        </p:sp>
        <p:sp>
          <p:nvSpPr>
            <p:cNvPr id="118" name="Triangle">
              <a:extLst>
                <a:ext uri="{FF2B5EF4-FFF2-40B4-BE49-F238E27FC236}">
                  <a16:creationId xmlns:a16="http://schemas.microsoft.com/office/drawing/2014/main" id="{92C5235F-694B-4737-8078-3AC727AEA220}"/>
                </a:ext>
              </a:extLst>
            </p:cNvPr>
            <p:cNvSpPr/>
            <p:nvPr/>
          </p:nvSpPr>
          <p:spPr>
            <a:xfrm>
              <a:off x="9571630" y="4710585"/>
              <a:ext cx="432000" cy="396000"/>
            </a:xfrm>
            <a:prstGeom prst="triangle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rgbClr val="FF575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/>
            </a:p>
          </p:txBody>
        </p:sp>
      </p:grpSp>
      <p:grpSp>
        <p:nvGrpSpPr>
          <p:cNvPr id="129" name="Spring">
            <a:extLst>
              <a:ext uri="{FF2B5EF4-FFF2-40B4-BE49-F238E27FC236}">
                <a16:creationId xmlns:a16="http://schemas.microsoft.com/office/drawing/2014/main" id="{FB2699D9-A259-4180-9C7E-7D37E02329AC}"/>
              </a:ext>
            </a:extLst>
          </p:cNvPr>
          <p:cNvGrpSpPr/>
          <p:nvPr/>
        </p:nvGrpSpPr>
        <p:grpSpPr>
          <a:xfrm>
            <a:off x="15029086" y="6309300"/>
            <a:ext cx="2846313" cy="578735"/>
            <a:chOff x="8171316" y="4149843"/>
            <a:chExt cx="1726128" cy="350970"/>
          </a:xfrm>
        </p:grpSpPr>
        <p:cxnSp>
          <p:nvCxnSpPr>
            <p:cNvPr id="128" name="Line 11">
              <a:extLst>
                <a:ext uri="{FF2B5EF4-FFF2-40B4-BE49-F238E27FC236}">
                  <a16:creationId xmlns:a16="http://schemas.microsoft.com/office/drawing/2014/main" id="{061CF887-3F18-4593-857C-A61D9980ABD8}"/>
                </a:ext>
              </a:extLst>
            </p:cNvPr>
            <p:cNvCxnSpPr/>
            <p:nvPr/>
          </p:nvCxnSpPr>
          <p:spPr>
            <a:xfrm flipH="1">
              <a:off x="9800653" y="4302493"/>
              <a:ext cx="96791" cy="197644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Line 10">
              <a:extLst>
                <a:ext uri="{FF2B5EF4-FFF2-40B4-BE49-F238E27FC236}">
                  <a16:creationId xmlns:a16="http://schemas.microsoft.com/office/drawing/2014/main" id="{6585037B-4461-4658-8F52-AE6ABFD1412A}"/>
                </a:ext>
              </a:extLst>
            </p:cNvPr>
            <p:cNvCxnSpPr>
              <a:cxnSpLocks/>
            </p:cNvCxnSpPr>
            <p:nvPr/>
          </p:nvCxnSpPr>
          <p:spPr>
            <a:xfrm>
              <a:off x="9628777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Line 9">
              <a:extLst>
                <a:ext uri="{FF2B5EF4-FFF2-40B4-BE49-F238E27FC236}">
                  <a16:creationId xmlns:a16="http://schemas.microsoft.com/office/drawing/2014/main" id="{11916ED9-E1D7-4D87-9636-FBBA62A85F5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60485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Line 8">
              <a:extLst>
                <a:ext uri="{FF2B5EF4-FFF2-40B4-BE49-F238E27FC236}">
                  <a16:creationId xmlns:a16="http://schemas.microsoft.com/office/drawing/2014/main" id="{239C4275-44B4-4654-84A7-0F10A9920AC6}"/>
                </a:ext>
              </a:extLst>
            </p:cNvPr>
            <p:cNvCxnSpPr>
              <a:cxnSpLocks/>
            </p:cNvCxnSpPr>
            <p:nvPr/>
          </p:nvCxnSpPr>
          <p:spPr>
            <a:xfrm>
              <a:off x="9288609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Line 7">
              <a:extLst>
                <a:ext uri="{FF2B5EF4-FFF2-40B4-BE49-F238E27FC236}">
                  <a16:creationId xmlns:a16="http://schemas.microsoft.com/office/drawing/2014/main" id="{4C73DC55-8BB4-407B-83D7-A2132280BE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16733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Line 6">
              <a:extLst>
                <a:ext uri="{FF2B5EF4-FFF2-40B4-BE49-F238E27FC236}">
                  <a16:creationId xmlns:a16="http://schemas.microsoft.com/office/drawing/2014/main" id="{9EC0CC46-4005-4145-828C-08ED8EA89C15}"/>
                </a:ext>
              </a:extLst>
            </p:cNvPr>
            <p:cNvCxnSpPr>
              <a:cxnSpLocks/>
            </p:cNvCxnSpPr>
            <p:nvPr/>
          </p:nvCxnSpPr>
          <p:spPr>
            <a:xfrm>
              <a:off x="8948441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Line 5">
              <a:extLst>
                <a:ext uri="{FF2B5EF4-FFF2-40B4-BE49-F238E27FC236}">
                  <a16:creationId xmlns:a16="http://schemas.microsoft.com/office/drawing/2014/main" id="{3D8425CA-7802-4A3D-838A-BA9A46A5F4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81942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Line 4">
              <a:extLst>
                <a:ext uri="{FF2B5EF4-FFF2-40B4-BE49-F238E27FC236}">
                  <a16:creationId xmlns:a16="http://schemas.microsoft.com/office/drawing/2014/main" id="{B40F4E0B-4957-4E41-A2B4-A4D5B1B0D927}"/>
                </a:ext>
              </a:extLst>
            </p:cNvPr>
            <p:cNvCxnSpPr>
              <a:cxnSpLocks/>
            </p:cNvCxnSpPr>
            <p:nvPr/>
          </p:nvCxnSpPr>
          <p:spPr>
            <a:xfrm>
              <a:off x="8610066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Line 3">
              <a:extLst>
                <a:ext uri="{FF2B5EF4-FFF2-40B4-BE49-F238E27FC236}">
                  <a16:creationId xmlns:a16="http://schemas.microsoft.com/office/drawing/2014/main" id="{7811120F-C526-4234-A202-EAA6BA6D6FE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438376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Line 2">
              <a:extLst>
                <a:ext uri="{FF2B5EF4-FFF2-40B4-BE49-F238E27FC236}">
                  <a16:creationId xmlns:a16="http://schemas.microsoft.com/office/drawing/2014/main" id="{A587B62D-F27A-450A-A23E-E8F1A23C85C5}"/>
                </a:ext>
              </a:extLst>
            </p:cNvPr>
            <p:cNvCxnSpPr>
              <a:cxnSpLocks/>
            </p:cNvCxnSpPr>
            <p:nvPr/>
          </p:nvCxnSpPr>
          <p:spPr>
            <a:xfrm>
              <a:off x="8264523" y="4149843"/>
              <a:ext cx="171876" cy="35097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Line 1">
              <a:extLst>
                <a:ext uri="{FF2B5EF4-FFF2-40B4-BE49-F238E27FC236}">
                  <a16:creationId xmlns:a16="http://schemas.microsoft.com/office/drawing/2014/main" id="{2B80B061-84AC-4489-8823-820C493ECB64}"/>
                </a:ext>
              </a:extLst>
            </p:cNvPr>
            <p:cNvCxnSpPr/>
            <p:nvPr/>
          </p:nvCxnSpPr>
          <p:spPr>
            <a:xfrm flipH="1">
              <a:off x="8171316" y="4149843"/>
              <a:ext cx="96791" cy="197644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Push Button">
            <a:extLst>
              <a:ext uri="{FF2B5EF4-FFF2-40B4-BE49-F238E27FC236}">
                <a16:creationId xmlns:a16="http://schemas.microsoft.com/office/drawing/2014/main" id="{E18289EC-E8B0-4B75-9484-6FCE988AA1AF}"/>
              </a:ext>
            </a:extLst>
          </p:cNvPr>
          <p:cNvGrpSpPr/>
          <p:nvPr/>
        </p:nvGrpSpPr>
        <p:grpSpPr>
          <a:xfrm>
            <a:off x="9961590" y="6022336"/>
            <a:ext cx="1379980" cy="986517"/>
            <a:chOff x="6695499" y="4045547"/>
            <a:chExt cx="836880" cy="598267"/>
          </a:xfrm>
        </p:grpSpPr>
        <p:cxnSp>
          <p:nvCxnSpPr>
            <p:cNvPr id="50" name="Bottom">
              <a:extLst>
                <a:ext uri="{FF2B5EF4-FFF2-40B4-BE49-F238E27FC236}">
                  <a16:creationId xmlns:a16="http://schemas.microsoft.com/office/drawing/2014/main" id="{A6F62AEC-3DA6-4DB0-9802-BCC3DC450D58}"/>
                </a:ext>
              </a:extLst>
            </p:cNvPr>
            <p:cNvCxnSpPr/>
            <p:nvPr/>
          </p:nvCxnSpPr>
          <p:spPr>
            <a:xfrm flipH="1">
              <a:off x="6972300" y="4486275"/>
              <a:ext cx="560079" cy="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Top">
              <a:extLst>
                <a:ext uri="{FF2B5EF4-FFF2-40B4-BE49-F238E27FC236}">
                  <a16:creationId xmlns:a16="http://schemas.microsoft.com/office/drawing/2014/main" id="{BE81B6DE-4C13-4381-9370-983ADFFF4BBC}"/>
                </a:ext>
              </a:extLst>
            </p:cNvPr>
            <p:cNvCxnSpPr/>
            <p:nvPr/>
          </p:nvCxnSpPr>
          <p:spPr>
            <a:xfrm flipH="1">
              <a:off x="6972300" y="4219575"/>
              <a:ext cx="560079" cy="0"/>
            </a:xfrm>
            <a:prstGeom prst="line">
              <a:avLst/>
            </a:prstGeom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Button">
              <a:extLst>
                <a:ext uri="{FF2B5EF4-FFF2-40B4-BE49-F238E27FC236}">
                  <a16:creationId xmlns:a16="http://schemas.microsoft.com/office/drawing/2014/main" id="{BABD5CC3-5670-44E6-B9A9-C0D720A5E539}"/>
                </a:ext>
              </a:extLst>
            </p:cNvPr>
            <p:cNvSpPr/>
            <p:nvPr/>
          </p:nvSpPr>
          <p:spPr>
            <a:xfrm rot="2851315">
              <a:off x="6681325" y="4059721"/>
              <a:ext cx="598267" cy="569919"/>
            </a:xfrm>
            <a:prstGeom prst="chord">
              <a:avLst>
                <a:gd name="adj1" fmla="val 2700000"/>
                <a:gd name="adj2" fmla="val 13294564"/>
              </a:avLst>
            </a:prstGeom>
            <a:noFill/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8" name="Valve Enclosure">
            <a:extLst>
              <a:ext uri="{FF2B5EF4-FFF2-40B4-BE49-F238E27FC236}">
                <a16:creationId xmlns:a16="http://schemas.microsoft.com/office/drawing/2014/main" id="{C003B45D-37DB-4378-82AD-FD40C3D4C4E7}"/>
              </a:ext>
            </a:extLst>
          </p:cNvPr>
          <p:cNvGrpSpPr/>
          <p:nvPr/>
        </p:nvGrpSpPr>
        <p:grpSpPr>
          <a:xfrm>
            <a:off x="11341571" y="5641481"/>
            <a:ext cx="3674366" cy="1888418"/>
            <a:chOff x="7532379" y="3814580"/>
            <a:chExt cx="2228295" cy="1145219"/>
          </a:xfrm>
        </p:grpSpPr>
        <p:sp>
          <p:nvSpPr>
            <p:cNvPr id="28" name="Enclosure">
              <a:extLst>
                <a:ext uri="{FF2B5EF4-FFF2-40B4-BE49-F238E27FC236}">
                  <a16:creationId xmlns:a16="http://schemas.microsoft.com/office/drawing/2014/main" id="{0091A822-2BB1-496B-8DAC-C9F8EC9AE4F2}"/>
                </a:ext>
              </a:extLst>
            </p:cNvPr>
            <p:cNvSpPr/>
            <p:nvPr/>
          </p:nvSpPr>
          <p:spPr>
            <a:xfrm>
              <a:off x="7532379" y="3814580"/>
              <a:ext cx="2228295" cy="1145219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" name="Divider">
              <a:extLst>
                <a:ext uri="{FF2B5EF4-FFF2-40B4-BE49-F238E27FC236}">
                  <a16:creationId xmlns:a16="http://schemas.microsoft.com/office/drawing/2014/main" id="{289BA3EC-4BD5-49CC-B4E4-23D17BEB59CA}"/>
                </a:ext>
              </a:extLst>
            </p:cNvPr>
            <p:cNvCxnSpPr>
              <a:cxnSpLocks/>
            </p:cNvCxnSpPr>
            <p:nvPr/>
          </p:nvCxnSpPr>
          <p:spPr>
            <a:xfrm>
              <a:off x="8651290" y="3814580"/>
              <a:ext cx="0" cy="1145219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Pressureless - Right - Actuator Straight - Right" hidden="1">
            <a:extLst>
              <a:ext uri="{FF2B5EF4-FFF2-40B4-BE49-F238E27FC236}">
                <a16:creationId xmlns:a16="http://schemas.microsoft.com/office/drawing/2014/main" id="{D0DEC36D-20D7-4D07-BA2B-484A06CDB7B2}"/>
              </a:ext>
            </a:extLst>
          </p:cNvPr>
          <p:cNvCxnSpPr>
            <a:cxnSpLocks/>
          </p:cNvCxnSpPr>
          <p:nvPr/>
        </p:nvCxnSpPr>
        <p:spPr>
          <a:xfrm>
            <a:off x="14555344" y="5668965"/>
            <a:ext cx="0" cy="1840238"/>
          </a:xfrm>
          <a:prstGeom prst="straightConnector1">
            <a:avLst/>
          </a:prstGeom>
          <a:ln w="12700">
            <a:solidFill>
              <a:schemeClr val="accent4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ressured - Right - Actuator Straight - Left" hidden="1">
            <a:extLst>
              <a:ext uri="{FF2B5EF4-FFF2-40B4-BE49-F238E27FC236}">
                <a16:creationId xmlns:a16="http://schemas.microsoft.com/office/drawing/2014/main" id="{5AEB9968-2E85-411B-A81D-357D72F19C67}"/>
              </a:ext>
            </a:extLst>
          </p:cNvPr>
          <p:cNvCxnSpPr/>
          <p:nvPr/>
        </p:nvCxnSpPr>
        <p:spPr>
          <a:xfrm flipV="1">
            <a:off x="13543226" y="5661111"/>
            <a:ext cx="0" cy="1840238"/>
          </a:xfrm>
          <a:prstGeom prst="straightConnector1">
            <a:avLst/>
          </a:prstGeom>
          <a:ln w="12700">
            <a:solidFill>
              <a:srgbClr val="FF5757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Neutral - Right - Actuator Crossed - Right">
            <a:extLst>
              <a:ext uri="{FF2B5EF4-FFF2-40B4-BE49-F238E27FC236}">
                <a16:creationId xmlns:a16="http://schemas.microsoft.com/office/drawing/2014/main" id="{21847187-E0CD-40CB-A927-31C8DDAE7780}"/>
              </a:ext>
            </a:extLst>
          </p:cNvPr>
          <p:cNvCxnSpPr>
            <a:cxnSpLocks/>
          </p:cNvCxnSpPr>
          <p:nvPr/>
        </p:nvCxnSpPr>
        <p:spPr>
          <a:xfrm flipV="1">
            <a:off x="13547739" y="5676150"/>
            <a:ext cx="1003678" cy="1819063"/>
          </a:xfrm>
          <a:prstGeom prst="straightConnector1">
            <a:avLst/>
          </a:prstGeom>
          <a:ln w="12700">
            <a:solidFill>
              <a:schemeClr val="bg1">
                <a:lumMod val="9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Neutral - Right - Actuator Crossed - Left">
            <a:extLst>
              <a:ext uri="{FF2B5EF4-FFF2-40B4-BE49-F238E27FC236}">
                <a16:creationId xmlns:a16="http://schemas.microsoft.com/office/drawing/2014/main" id="{B3F63533-C212-460F-AAF0-A500B6009347}"/>
              </a:ext>
            </a:extLst>
          </p:cNvPr>
          <p:cNvCxnSpPr>
            <a:cxnSpLocks/>
          </p:cNvCxnSpPr>
          <p:nvPr/>
        </p:nvCxnSpPr>
        <p:spPr>
          <a:xfrm>
            <a:off x="13547739" y="5676868"/>
            <a:ext cx="1003678" cy="1819063"/>
          </a:xfrm>
          <a:prstGeom prst="straightConnector1">
            <a:avLst/>
          </a:prstGeom>
          <a:ln w="12700">
            <a:solidFill>
              <a:schemeClr val="bg1">
                <a:lumMod val="9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Pressureless - Right - Actuator Crossed - Right" hidden="1">
            <a:extLst>
              <a:ext uri="{FF2B5EF4-FFF2-40B4-BE49-F238E27FC236}">
                <a16:creationId xmlns:a16="http://schemas.microsoft.com/office/drawing/2014/main" id="{CE7E6426-9D06-4C2A-B4C8-1230C1FBB491}"/>
              </a:ext>
            </a:extLst>
          </p:cNvPr>
          <p:cNvCxnSpPr>
            <a:cxnSpLocks/>
          </p:cNvCxnSpPr>
          <p:nvPr/>
        </p:nvCxnSpPr>
        <p:spPr>
          <a:xfrm flipV="1">
            <a:off x="13547739" y="5676150"/>
            <a:ext cx="1003678" cy="1819063"/>
          </a:xfrm>
          <a:prstGeom prst="straightConnector1">
            <a:avLst/>
          </a:prstGeom>
          <a:ln w="12700">
            <a:solidFill>
              <a:schemeClr val="accent4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Pressureless - Right - Actuator Crossed - Left" hidden="1">
            <a:extLst>
              <a:ext uri="{FF2B5EF4-FFF2-40B4-BE49-F238E27FC236}">
                <a16:creationId xmlns:a16="http://schemas.microsoft.com/office/drawing/2014/main" id="{C5E13C81-C201-4261-8992-6B8566C8DD57}"/>
              </a:ext>
            </a:extLst>
          </p:cNvPr>
          <p:cNvCxnSpPr>
            <a:cxnSpLocks/>
          </p:cNvCxnSpPr>
          <p:nvPr/>
        </p:nvCxnSpPr>
        <p:spPr>
          <a:xfrm>
            <a:off x="13547739" y="5676868"/>
            <a:ext cx="1003678" cy="1819063"/>
          </a:xfrm>
          <a:prstGeom prst="straightConnector1">
            <a:avLst/>
          </a:prstGeom>
          <a:ln w="12700">
            <a:solidFill>
              <a:schemeClr val="accent4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Pressured - Right - Actuator Crossed - Right" hidden="1">
            <a:extLst>
              <a:ext uri="{FF2B5EF4-FFF2-40B4-BE49-F238E27FC236}">
                <a16:creationId xmlns:a16="http://schemas.microsoft.com/office/drawing/2014/main" id="{7B02DF41-C6FE-49DC-B583-4E0AF5FFA83A}"/>
              </a:ext>
            </a:extLst>
          </p:cNvPr>
          <p:cNvCxnSpPr>
            <a:cxnSpLocks/>
          </p:cNvCxnSpPr>
          <p:nvPr/>
        </p:nvCxnSpPr>
        <p:spPr>
          <a:xfrm flipV="1">
            <a:off x="13547739" y="5676150"/>
            <a:ext cx="1003678" cy="1819063"/>
          </a:xfrm>
          <a:prstGeom prst="straightConnector1">
            <a:avLst/>
          </a:prstGeom>
          <a:ln w="12700">
            <a:solidFill>
              <a:srgbClr val="FF5757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Pressured - Right - Actuator Crossed - Left" hidden="1">
            <a:extLst>
              <a:ext uri="{FF2B5EF4-FFF2-40B4-BE49-F238E27FC236}">
                <a16:creationId xmlns:a16="http://schemas.microsoft.com/office/drawing/2014/main" id="{A398C3A7-E335-46D8-8BD1-65AEA41E0711}"/>
              </a:ext>
            </a:extLst>
          </p:cNvPr>
          <p:cNvCxnSpPr>
            <a:cxnSpLocks/>
          </p:cNvCxnSpPr>
          <p:nvPr/>
        </p:nvCxnSpPr>
        <p:spPr>
          <a:xfrm>
            <a:off x="13547739" y="5676868"/>
            <a:ext cx="1003678" cy="1819063"/>
          </a:xfrm>
          <a:prstGeom prst="straightConnector1">
            <a:avLst/>
          </a:prstGeom>
          <a:ln w="12700">
            <a:solidFill>
              <a:srgbClr val="FF5757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ight - Actuator Double - Line 5" hidden="1">
            <a:extLst>
              <a:ext uri="{FF2B5EF4-FFF2-40B4-BE49-F238E27FC236}">
                <a16:creationId xmlns:a16="http://schemas.microsoft.com/office/drawing/2014/main" id="{DC5EB69E-FF86-43AF-81AD-A713D85C3D8A}"/>
              </a:ext>
            </a:extLst>
          </p:cNvPr>
          <p:cNvCxnSpPr>
            <a:cxnSpLocks/>
          </p:cNvCxnSpPr>
          <p:nvPr/>
        </p:nvCxnSpPr>
        <p:spPr>
          <a:xfrm rot="5400000">
            <a:off x="14332824" y="7275243"/>
            <a:ext cx="447631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ight - Actuator Double - Line 4" hidden="1">
            <a:extLst>
              <a:ext uri="{FF2B5EF4-FFF2-40B4-BE49-F238E27FC236}">
                <a16:creationId xmlns:a16="http://schemas.microsoft.com/office/drawing/2014/main" id="{A6A5F0CB-3B20-4090-95E4-6C362601492D}"/>
              </a:ext>
            </a:extLst>
          </p:cNvPr>
          <p:cNvCxnSpPr/>
          <p:nvPr/>
        </p:nvCxnSpPr>
        <p:spPr>
          <a:xfrm>
            <a:off x="14324972" y="7055353"/>
            <a:ext cx="447631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ight - Actuator Double - Line 3" hidden="1">
            <a:extLst>
              <a:ext uri="{FF2B5EF4-FFF2-40B4-BE49-F238E27FC236}">
                <a16:creationId xmlns:a16="http://schemas.microsoft.com/office/drawing/2014/main" id="{F90A3BD7-48F3-41EF-B534-685E7D18AFD0}"/>
              </a:ext>
            </a:extLst>
          </p:cNvPr>
          <p:cNvCxnSpPr/>
          <p:nvPr/>
        </p:nvCxnSpPr>
        <p:spPr>
          <a:xfrm>
            <a:off x="14548787" y="5672890"/>
            <a:ext cx="0" cy="908246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ight - Actuator Double - Line 2" hidden="1">
            <a:extLst>
              <a:ext uri="{FF2B5EF4-FFF2-40B4-BE49-F238E27FC236}">
                <a16:creationId xmlns:a16="http://schemas.microsoft.com/office/drawing/2014/main" id="{E09F9F10-F93C-4460-9751-5AEF2595CC86}"/>
              </a:ext>
            </a:extLst>
          </p:cNvPr>
          <p:cNvCxnSpPr>
            <a:cxnSpLocks/>
          </p:cNvCxnSpPr>
          <p:nvPr/>
        </p:nvCxnSpPr>
        <p:spPr>
          <a:xfrm flipH="1">
            <a:off x="13532069" y="6576316"/>
            <a:ext cx="1016718" cy="0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ight - Actuator Double - Line 1" hidden="1">
            <a:extLst>
              <a:ext uri="{FF2B5EF4-FFF2-40B4-BE49-F238E27FC236}">
                <a16:creationId xmlns:a16="http://schemas.microsoft.com/office/drawing/2014/main" id="{C2211962-4C41-4109-BF06-C46B5B6CAD3E}"/>
              </a:ext>
            </a:extLst>
          </p:cNvPr>
          <p:cNvCxnSpPr/>
          <p:nvPr/>
        </p:nvCxnSpPr>
        <p:spPr>
          <a:xfrm>
            <a:off x="13532069" y="5665037"/>
            <a:ext cx="0" cy="1840238"/>
          </a:xfrm>
          <a:prstGeom prst="line">
            <a:avLst/>
          </a:prstGeom>
          <a:ln w="1270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Left - Actuatur Straight - Right">
            <a:extLst>
              <a:ext uri="{FF2B5EF4-FFF2-40B4-BE49-F238E27FC236}">
                <a16:creationId xmlns:a16="http://schemas.microsoft.com/office/drawing/2014/main" id="{6C789E24-DDF2-4222-B41C-41B634974A71}"/>
              </a:ext>
            </a:extLst>
          </p:cNvPr>
          <p:cNvCxnSpPr>
            <a:cxnSpLocks/>
          </p:cNvCxnSpPr>
          <p:nvPr/>
        </p:nvCxnSpPr>
        <p:spPr>
          <a:xfrm>
            <a:off x="12764822" y="5665037"/>
            <a:ext cx="0" cy="1840238"/>
          </a:xfrm>
          <a:prstGeom prst="straightConnector1">
            <a:avLst/>
          </a:prstGeom>
          <a:ln w="12700">
            <a:solidFill>
              <a:schemeClr val="bg1">
                <a:lumMod val="9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Left - Actuator Straight - Left">
            <a:extLst>
              <a:ext uri="{FF2B5EF4-FFF2-40B4-BE49-F238E27FC236}">
                <a16:creationId xmlns:a16="http://schemas.microsoft.com/office/drawing/2014/main" id="{93DEFE36-F76C-4474-AF53-DDA08BB310CC}"/>
              </a:ext>
            </a:extLst>
          </p:cNvPr>
          <p:cNvCxnSpPr/>
          <p:nvPr/>
        </p:nvCxnSpPr>
        <p:spPr>
          <a:xfrm flipV="1">
            <a:off x="11710821" y="5661111"/>
            <a:ext cx="0" cy="1840238"/>
          </a:xfrm>
          <a:prstGeom prst="straightConnector1">
            <a:avLst/>
          </a:prstGeom>
          <a:ln w="12700">
            <a:solidFill>
              <a:schemeClr val="bg1">
                <a:lumMod val="90000"/>
              </a:scheme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Pressureless - Right" hidden="1">
            <a:extLst>
              <a:ext uri="{FF2B5EF4-FFF2-40B4-BE49-F238E27FC236}">
                <a16:creationId xmlns:a16="http://schemas.microsoft.com/office/drawing/2014/main" id="{70EC4A97-5459-41AA-80DF-0AFB23075F90}"/>
              </a:ext>
            </a:extLst>
          </p:cNvPr>
          <p:cNvSpPr/>
          <p:nvPr/>
        </p:nvSpPr>
        <p:spPr>
          <a:xfrm>
            <a:off x="11961488" y="1354480"/>
            <a:ext cx="3443025" cy="2433863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/>
          </a:p>
        </p:txBody>
      </p:sp>
      <p:sp>
        <p:nvSpPr>
          <p:cNvPr id="98" name="Pressureless - Left" hidden="1">
            <a:extLst>
              <a:ext uri="{FF2B5EF4-FFF2-40B4-BE49-F238E27FC236}">
                <a16:creationId xmlns:a16="http://schemas.microsoft.com/office/drawing/2014/main" id="{839E9518-D2DF-4E55-8484-C219BB5A61B4}"/>
              </a:ext>
            </a:extLst>
          </p:cNvPr>
          <p:cNvSpPr/>
          <p:nvPr/>
        </p:nvSpPr>
        <p:spPr>
          <a:xfrm>
            <a:off x="10772196" y="1357615"/>
            <a:ext cx="1187250" cy="24338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/>
          </a:p>
        </p:txBody>
      </p:sp>
      <p:sp>
        <p:nvSpPr>
          <p:cNvPr id="152" name="Pressured - Right">
            <a:extLst>
              <a:ext uri="{FF2B5EF4-FFF2-40B4-BE49-F238E27FC236}">
                <a16:creationId xmlns:a16="http://schemas.microsoft.com/office/drawing/2014/main" id="{C087688D-F4D9-4EAC-82F5-2E2DF0045B5B}"/>
              </a:ext>
            </a:extLst>
          </p:cNvPr>
          <p:cNvSpPr/>
          <p:nvPr/>
        </p:nvSpPr>
        <p:spPr>
          <a:xfrm>
            <a:off x="12490147" y="1354480"/>
            <a:ext cx="2901801" cy="2433863"/>
          </a:xfrm>
          <a:prstGeom prst="rect">
            <a:avLst/>
          </a:prstGeom>
          <a:solidFill>
            <a:srgbClr val="FF5757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Pressured - Left 2" hidden="1">
            <a:extLst>
              <a:ext uri="{FF2B5EF4-FFF2-40B4-BE49-F238E27FC236}">
                <a16:creationId xmlns:a16="http://schemas.microsoft.com/office/drawing/2014/main" id="{0A5605F2-15DD-4F56-81E6-45B7FDC39609}"/>
              </a:ext>
            </a:extLst>
          </p:cNvPr>
          <p:cNvSpPr/>
          <p:nvPr/>
        </p:nvSpPr>
        <p:spPr>
          <a:xfrm>
            <a:off x="11699580" y="1352107"/>
            <a:ext cx="2374500" cy="2433863"/>
          </a:xfrm>
          <a:prstGeom prst="rect">
            <a:avLst/>
          </a:prstGeom>
          <a:solidFill>
            <a:srgbClr val="FF5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/>
          </a:p>
        </p:txBody>
      </p:sp>
      <p:sp>
        <p:nvSpPr>
          <p:cNvPr id="153" name="Pressured - Left 1">
            <a:extLst>
              <a:ext uri="{FF2B5EF4-FFF2-40B4-BE49-F238E27FC236}">
                <a16:creationId xmlns:a16="http://schemas.microsoft.com/office/drawing/2014/main" id="{89710DAE-F4AB-488B-941A-33BC0FD44126}"/>
              </a:ext>
            </a:extLst>
          </p:cNvPr>
          <p:cNvSpPr/>
          <p:nvPr/>
        </p:nvSpPr>
        <p:spPr>
          <a:xfrm>
            <a:off x="10759630" y="1357615"/>
            <a:ext cx="1134274" cy="2433863"/>
          </a:xfrm>
          <a:prstGeom prst="rect">
            <a:avLst/>
          </a:prstGeom>
          <a:solidFill>
            <a:srgbClr val="FF5757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ylinder">
            <a:extLst>
              <a:ext uri="{FF2B5EF4-FFF2-40B4-BE49-F238E27FC236}">
                <a16:creationId xmlns:a16="http://schemas.microsoft.com/office/drawing/2014/main" id="{4CB72E73-7109-4175-AAD4-F541362B6FD6}"/>
              </a:ext>
            </a:extLst>
          </p:cNvPr>
          <p:cNvSpPr/>
          <p:nvPr/>
        </p:nvSpPr>
        <p:spPr>
          <a:xfrm>
            <a:off x="10769845" y="1349241"/>
            <a:ext cx="4630275" cy="2433863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4894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9" name="Piston Assembly Repositioned" hidden="1">
            <a:extLst>
              <a:ext uri="{FF2B5EF4-FFF2-40B4-BE49-F238E27FC236}">
                <a16:creationId xmlns:a16="http://schemas.microsoft.com/office/drawing/2014/main" id="{0BA52B08-86D9-40C0-A431-7EA68C88F361}"/>
              </a:ext>
            </a:extLst>
          </p:cNvPr>
          <p:cNvGrpSpPr/>
          <p:nvPr/>
        </p:nvGrpSpPr>
        <p:grpSpPr>
          <a:xfrm>
            <a:off x="11287347" y="1371999"/>
            <a:ext cx="5577506" cy="2374500"/>
            <a:chOff x="4656297" y="1252062"/>
            <a:chExt cx="3382442" cy="1440000"/>
          </a:xfrm>
        </p:grpSpPr>
        <p:sp>
          <p:nvSpPr>
            <p:cNvPr id="170" name="Piston Rod">
              <a:extLst>
                <a:ext uri="{FF2B5EF4-FFF2-40B4-BE49-F238E27FC236}">
                  <a16:creationId xmlns:a16="http://schemas.microsoft.com/office/drawing/2014/main" id="{EED8E1EF-BA2F-4119-A9FF-29E6F7166F78}"/>
                </a:ext>
              </a:extLst>
            </p:cNvPr>
            <p:cNvSpPr/>
            <p:nvPr/>
          </p:nvSpPr>
          <p:spPr>
            <a:xfrm>
              <a:off x="5158739" y="1719265"/>
              <a:ext cx="2880000" cy="504000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/>
            </a:p>
          </p:txBody>
        </p:sp>
        <p:sp>
          <p:nvSpPr>
            <p:cNvPr id="171" name="Piston">
              <a:extLst>
                <a:ext uri="{FF2B5EF4-FFF2-40B4-BE49-F238E27FC236}">
                  <a16:creationId xmlns:a16="http://schemas.microsoft.com/office/drawing/2014/main" id="{484EE959-C3C4-4E69-A735-A452A56E8B36}"/>
                </a:ext>
              </a:extLst>
            </p:cNvPr>
            <p:cNvSpPr/>
            <p:nvPr/>
          </p:nvSpPr>
          <p:spPr>
            <a:xfrm>
              <a:off x="4656297" y="1252062"/>
              <a:ext cx="504000" cy="1440000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/>
            </a:p>
          </p:txBody>
        </p:sp>
      </p:grpSp>
      <p:grpSp>
        <p:nvGrpSpPr>
          <p:cNvPr id="82" name="Piston Assembly">
            <a:extLst>
              <a:ext uri="{FF2B5EF4-FFF2-40B4-BE49-F238E27FC236}">
                <a16:creationId xmlns:a16="http://schemas.microsoft.com/office/drawing/2014/main" id="{30E691F1-774B-4F57-A6AC-35F10B13C3CF}"/>
              </a:ext>
            </a:extLst>
          </p:cNvPr>
          <p:cNvGrpSpPr/>
          <p:nvPr/>
        </p:nvGrpSpPr>
        <p:grpSpPr>
          <a:xfrm>
            <a:off x="11892057" y="1372017"/>
            <a:ext cx="5577506" cy="2374500"/>
            <a:chOff x="4656297" y="1252062"/>
            <a:chExt cx="3382442" cy="1440000"/>
          </a:xfrm>
        </p:grpSpPr>
        <p:sp>
          <p:nvSpPr>
            <p:cNvPr id="81" name="Piston Rod">
              <a:extLst>
                <a:ext uri="{FF2B5EF4-FFF2-40B4-BE49-F238E27FC236}">
                  <a16:creationId xmlns:a16="http://schemas.microsoft.com/office/drawing/2014/main" id="{DBB17B01-B2E6-43C0-B592-E7055257D828}"/>
                </a:ext>
              </a:extLst>
            </p:cNvPr>
            <p:cNvSpPr/>
            <p:nvPr/>
          </p:nvSpPr>
          <p:spPr>
            <a:xfrm>
              <a:off x="5158739" y="1719265"/>
              <a:ext cx="2880000" cy="504000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Piston">
              <a:extLst>
                <a:ext uri="{FF2B5EF4-FFF2-40B4-BE49-F238E27FC236}">
                  <a16:creationId xmlns:a16="http://schemas.microsoft.com/office/drawing/2014/main" id="{12653B08-BAEC-41BC-A828-B9A547F5EA1F}"/>
                </a:ext>
              </a:extLst>
            </p:cNvPr>
            <p:cNvSpPr/>
            <p:nvPr/>
          </p:nvSpPr>
          <p:spPr>
            <a:xfrm>
              <a:off x="4656297" y="1252062"/>
              <a:ext cx="504000" cy="1440000"/>
            </a:xfrm>
            <a:prstGeom prst="rect">
              <a:avLst/>
            </a:prstGeom>
            <a:solidFill>
              <a:schemeClr val="bg1">
                <a:lumMod val="25000"/>
              </a:schemeClr>
            </a:solidFill>
            <a:ln w="12700">
              <a:solidFill>
                <a:schemeClr val="bg1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4894" noProof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5" name="Labels">
            <a:extLst>
              <a:ext uri="{FF2B5EF4-FFF2-40B4-BE49-F238E27FC236}">
                <a16:creationId xmlns:a16="http://schemas.microsoft.com/office/drawing/2014/main" id="{247CD013-AD25-47BE-8DF5-87FA3035B57A}"/>
              </a:ext>
            </a:extLst>
          </p:cNvPr>
          <p:cNvGrpSpPr/>
          <p:nvPr/>
        </p:nvGrpSpPr>
        <p:grpSpPr>
          <a:xfrm>
            <a:off x="7335942" y="712293"/>
            <a:ext cx="10575227" cy="8848085"/>
            <a:chOff x="4448834" y="431725"/>
            <a:chExt cx="6413277" cy="5365863"/>
          </a:xfrm>
        </p:grpSpPr>
        <p:sp>
          <p:nvSpPr>
            <p:cNvPr id="187" name="Port T">
              <a:extLst>
                <a:ext uri="{FF2B5EF4-FFF2-40B4-BE49-F238E27FC236}">
                  <a16:creationId xmlns:a16="http://schemas.microsoft.com/office/drawing/2014/main" id="{607E2FAF-EED7-4848-8F0C-212567FBEDB0}"/>
                </a:ext>
              </a:extLst>
            </p:cNvPr>
            <p:cNvSpPr txBox="1"/>
            <p:nvPr/>
          </p:nvSpPr>
          <p:spPr>
            <a:xfrm>
              <a:off x="8831716" y="4570263"/>
              <a:ext cx="36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</a:p>
          </p:txBody>
        </p:sp>
        <p:sp>
          <p:nvSpPr>
            <p:cNvPr id="188" name="Port P">
              <a:extLst>
                <a:ext uri="{FF2B5EF4-FFF2-40B4-BE49-F238E27FC236}">
                  <a16:creationId xmlns:a16="http://schemas.microsoft.com/office/drawing/2014/main" id="{6EBA6326-6512-466A-A7FF-530D84D09B62}"/>
                </a:ext>
              </a:extLst>
            </p:cNvPr>
            <p:cNvSpPr txBox="1"/>
            <p:nvPr/>
          </p:nvSpPr>
          <p:spPr>
            <a:xfrm>
              <a:off x="7844763" y="4573728"/>
              <a:ext cx="36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</a:p>
          </p:txBody>
        </p:sp>
        <p:sp>
          <p:nvSpPr>
            <p:cNvPr id="189" name="Port B">
              <a:extLst>
                <a:ext uri="{FF2B5EF4-FFF2-40B4-BE49-F238E27FC236}">
                  <a16:creationId xmlns:a16="http://schemas.microsoft.com/office/drawing/2014/main" id="{EDCB2FB1-88EA-439E-9D17-C82364642CF3}"/>
                </a:ext>
              </a:extLst>
            </p:cNvPr>
            <p:cNvSpPr txBox="1"/>
            <p:nvPr/>
          </p:nvSpPr>
          <p:spPr>
            <a:xfrm>
              <a:off x="8828975" y="3040997"/>
              <a:ext cx="36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190" name="Port A">
              <a:extLst>
                <a:ext uri="{FF2B5EF4-FFF2-40B4-BE49-F238E27FC236}">
                  <a16:creationId xmlns:a16="http://schemas.microsoft.com/office/drawing/2014/main" id="{4E922586-E4CD-4166-935C-6FC1BF848DCC}"/>
                </a:ext>
              </a:extLst>
            </p:cNvPr>
            <p:cNvSpPr txBox="1"/>
            <p:nvPr/>
          </p:nvSpPr>
          <p:spPr>
            <a:xfrm>
              <a:off x="7849527" y="3036234"/>
              <a:ext cx="36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b="1" noProof="0" dirty="0">
                  <a:solidFill>
                    <a:schemeClr val="accent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91" name="Tank">
              <a:extLst>
                <a:ext uri="{FF2B5EF4-FFF2-40B4-BE49-F238E27FC236}">
                  <a16:creationId xmlns:a16="http://schemas.microsoft.com/office/drawing/2014/main" id="{8BBAB881-FD79-4D11-8EA9-74A4705EAE68}"/>
                </a:ext>
              </a:extLst>
            </p:cNvPr>
            <p:cNvSpPr txBox="1"/>
            <p:nvPr/>
          </p:nvSpPr>
          <p:spPr>
            <a:xfrm>
              <a:off x="9195835" y="4919850"/>
              <a:ext cx="72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Tank</a:t>
              </a:r>
            </a:p>
          </p:txBody>
        </p:sp>
        <p:sp>
          <p:nvSpPr>
            <p:cNvPr id="192" name="Pump">
              <a:extLst>
                <a:ext uri="{FF2B5EF4-FFF2-40B4-BE49-F238E27FC236}">
                  <a16:creationId xmlns:a16="http://schemas.microsoft.com/office/drawing/2014/main" id="{AF087AA0-661C-4A36-82A2-E0BF993D9057}"/>
                </a:ext>
              </a:extLst>
            </p:cNvPr>
            <p:cNvSpPr txBox="1"/>
            <p:nvPr/>
          </p:nvSpPr>
          <p:spPr>
            <a:xfrm>
              <a:off x="7052710" y="5405625"/>
              <a:ext cx="864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Pump</a:t>
              </a:r>
            </a:p>
          </p:txBody>
        </p:sp>
        <p:sp>
          <p:nvSpPr>
            <p:cNvPr id="193" name="Spring">
              <a:extLst>
                <a:ext uri="{FF2B5EF4-FFF2-40B4-BE49-F238E27FC236}">
                  <a16:creationId xmlns:a16="http://schemas.microsoft.com/office/drawing/2014/main" id="{82433649-0FF7-4D6E-99A5-97AE1567D67E}"/>
                </a:ext>
              </a:extLst>
            </p:cNvPr>
            <p:cNvSpPr txBox="1"/>
            <p:nvPr/>
          </p:nvSpPr>
          <p:spPr>
            <a:xfrm>
              <a:off x="9134111" y="3442428"/>
              <a:ext cx="1728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Spring</a:t>
              </a:r>
            </a:p>
          </p:txBody>
        </p:sp>
        <p:sp>
          <p:nvSpPr>
            <p:cNvPr id="194" name="Push Button">
              <a:extLst>
                <a:ext uri="{FF2B5EF4-FFF2-40B4-BE49-F238E27FC236}">
                  <a16:creationId xmlns:a16="http://schemas.microsoft.com/office/drawing/2014/main" id="{8E915B50-19AB-4105-BCF3-7DCC1DB87BA9}"/>
                </a:ext>
              </a:extLst>
            </p:cNvPr>
            <p:cNvSpPr txBox="1"/>
            <p:nvPr/>
          </p:nvSpPr>
          <p:spPr>
            <a:xfrm>
              <a:off x="4448834" y="3756907"/>
              <a:ext cx="1728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Button</a:t>
              </a:r>
            </a:p>
          </p:txBody>
        </p:sp>
        <p:sp>
          <p:nvSpPr>
            <p:cNvPr id="195" name="Valve">
              <a:extLst>
                <a:ext uri="{FF2B5EF4-FFF2-40B4-BE49-F238E27FC236}">
                  <a16:creationId xmlns:a16="http://schemas.microsoft.com/office/drawing/2014/main" id="{51F2A466-1493-4813-A9E6-1641642B3622}"/>
                </a:ext>
              </a:extLst>
            </p:cNvPr>
            <p:cNvSpPr txBox="1"/>
            <p:nvPr/>
          </p:nvSpPr>
          <p:spPr>
            <a:xfrm>
              <a:off x="6874195" y="3045441"/>
              <a:ext cx="1116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Valve</a:t>
              </a:r>
            </a:p>
          </p:txBody>
        </p:sp>
        <p:sp>
          <p:nvSpPr>
            <p:cNvPr id="196" name="Piston Rod">
              <a:extLst>
                <a:ext uri="{FF2B5EF4-FFF2-40B4-BE49-F238E27FC236}">
                  <a16:creationId xmlns:a16="http://schemas.microsoft.com/office/drawing/2014/main" id="{92DF43C2-0FBD-493D-9D8E-DB8905391BD2}"/>
                </a:ext>
              </a:extLst>
            </p:cNvPr>
            <p:cNvSpPr txBox="1"/>
            <p:nvPr/>
          </p:nvSpPr>
          <p:spPr>
            <a:xfrm>
              <a:off x="7722115" y="1373046"/>
              <a:ext cx="288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Piston Rod</a:t>
              </a:r>
            </a:p>
          </p:txBody>
        </p:sp>
        <p:sp>
          <p:nvSpPr>
            <p:cNvPr id="197" name="Piston">
              <a:extLst>
                <a:ext uri="{FF2B5EF4-FFF2-40B4-BE49-F238E27FC236}">
                  <a16:creationId xmlns:a16="http://schemas.microsoft.com/office/drawing/2014/main" id="{71AE4C7A-337F-47D6-96F5-AC6DA6482370}"/>
                </a:ext>
              </a:extLst>
            </p:cNvPr>
            <p:cNvSpPr txBox="1"/>
            <p:nvPr/>
          </p:nvSpPr>
          <p:spPr>
            <a:xfrm rot="16200000">
              <a:off x="6741987" y="1363243"/>
              <a:ext cx="1440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Piston</a:t>
              </a:r>
            </a:p>
          </p:txBody>
        </p:sp>
        <p:sp>
          <p:nvSpPr>
            <p:cNvPr id="198" name="Hydraulic Cylinder">
              <a:extLst>
                <a:ext uri="{FF2B5EF4-FFF2-40B4-BE49-F238E27FC236}">
                  <a16:creationId xmlns:a16="http://schemas.microsoft.com/office/drawing/2014/main" id="{F115566B-B6D0-45E6-B42B-20F3F3D0B82A}"/>
                </a:ext>
              </a:extLst>
            </p:cNvPr>
            <p:cNvSpPr txBox="1"/>
            <p:nvPr/>
          </p:nvSpPr>
          <p:spPr>
            <a:xfrm>
              <a:off x="6530951" y="431725"/>
              <a:ext cx="2808000" cy="391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53923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507846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261768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015691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769614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523537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5277460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6031382" algn="l" defTabSz="1507846" rtl="0" eaLnBrk="1" latinLnBrk="0" hangingPunct="1">
                <a:defRPr sz="2968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3600" noProof="0" dirty="0">
                  <a:solidFill>
                    <a:schemeClr val="bg1">
                      <a:lumMod val="9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Hydraulic Cylinder</a:t>
              </a:r>
            </a:p>
          </p:txBody>
        </p:sp>
      </p:grpSp>
      <p:cxnSp>
        <p:nvCxnSpPr>
          <p:cNvPr id="9" name="Area Piston">
            <a:extLst>
              <a:ext uri="{FF2B5EF4-FFF2-40B4-BE49-F238E27FC236}">
                <a16:creationId xmlns:a16="http://schemas.microsoft.com/office/drawing/2014/main" id="{BBB6AC51-9B0C-49ED-AE1E-A35D800A65E7}"/>
              </a:ext>
            </a:extLst>
          </p:cNvPr>
          <p:cNvCxnSpPr/>
          <p:nvPr/>
        </p:nvCxnSpPr>
        <p:spPr>
          <a:xfrm>
            <a:off x="11883591" y="1365830"/>
            <a:ext cx="0" cy="2392309"/>
          </a:xfrm>
          <a:prstGeom prst="line">
            <a:avLst/>
          </a:prstGeom>
          <a:ln w="5715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Area Annulus 2">
            <a:extLst>
              <a:ext uri="{FF2B5EF4-FFF2-40B4-BE49-F238E27FC236}">
                <a16:creationId xmlns:a16="http://schemas.microsoft.com/office/drawing/2014/main" id="{05D64AA2-00AF-432C-9DBF-0AC38846C301}"/>
              </a:ext>
            </a:extLst>
          </p:cNvPr>
          <p:cNvCxnSpPr/>
          <p:nvPr/>
        </p:nvCxnSpPr>
        <p:spPr>
          <a:xfrm>
            <a:off x="12742728" y="2982833"/>
            <a:ext cx="0" cy="771713"/>
          </a:xfrm>
          <a:prstGeom prst="line">
            <a:avLst/>
          </a:prstGeom>
          <a:ln w="5715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Area Annulus 1">
            <a:extLst>
              <a:ext uri="{FF2B5EF4-FFF2-40B4-BE49-F238E27FC236}">
                <a16:creationId xmlns:a16="http://schemas.microsoft.com/office/drawing/2014/main" id="{EC39F73B-CE64-44B0-9508-FCFFD8EE53F8}"/>
              </a:ext>
            </a:extLst>
          </p:cNvPr>
          <p:cNvCxnSpPr/>
          <p:nvPr/>
        </p:nvCxnSpPr>
        <p:spPr>
          <a:xfrm>
            <a:off x="12742728" y="1365830"/>
            <a:ext cx="0" cy="771713"/>
          </a:xfrm>
          <a:prstGeom prst="line">
            <a:avLst/>
          </a:prstGeom>
          <a:ln w="57150">
            <a:solidFill>
              <a:schemeClr val="bg1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Force Piston">
            <a:extLst>
              <a:ext uri="{FF2B5EF4-FFF2-40B4-BE49-F238E27FC236}">
                <a16:creationId xmlns:a16="http://schemas.microsoft.com/office/drawing/2014/main" id="{99577D2F-F61C-4D1C-95E9-D0099D6DCD02}"/>
              </a:ext>
            </a:extLst>
          </p:cNvPr>
          <p:cNvGrpSpPr/>
          <p:nvPr/>
        </p:nvGrpSpPr>
        <p:grpSpPr>
          <a:xfrm>
            <a:off x="10921226" y="1516872"/>
            <a:ext cx="949800" cy="2028966"/>
            <a:chOff x="6630726" y="953946"/>
            <a:chExt cx="576000" cy="1230453"/>
          </a:xfrm>
        </p:grpSpPr>
        <p:cxnSp>
          <p:nvCxnSpPr>
            <p:cNvPr id="11" name="Force 10">
              <a:extLst>
                <a:ext uri="{FF2B5EF4-FFF2-40B4-BE49-F238E27FC236}">
                  <a16:creationId xmlns:a16="http://schemas.microsoft.com/office/drawing/2014/main" id="{163CE1DB-CDA1-4D67-9BB0-4D6BE004D661}"/>
                </a:ext>
              </a:extLst>
            </p:cNvPr>
            <p:cNvCxnSpPr/>
            <p:nvPr/>
          </p:nvCxnSpPr>
          <p:spPr>
            <a:xfrm>
              <a:off x="6630726" y="2184399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Force 9">
              <a:extLst>
                <a:ext uri="{FF2B5EF4-FFF2-40B4-BE49-F238E27FC236}">
                  <a16:creationId xmlns:a16="http://schemas.microsoft.com/office/drawing/2014/main" id="{BA56A915-BCA8-4866-835B-B27F652E14E7}"/>
                </a:ext>
              </a:extLst>
            </p:cNvPr>
            <p:cNvCxnSpPr/>
            <p:nvPr/>
          </p:nvCxnSpPr>
          <p:spPr>
            <a:xfrm>
              <a:off x="6630726" y="2057399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Force 8">
              <a:extLst>
                <a:ext uri="{FF2B5EF4-FFF2-40B4-BE49-F238E27FC236}">
                  <a16:creationId xmlns:a16="http://schemas.microsoft.com/office/drawing/2014/main" id="{85FDAA5C-0531-4994-A191-059788F43111}"/>
                </a:ext>
              </a:extLst>
            </p:cNvPr>
            <p:cNvCxnSpPr/>
            <p:nvPr/>
          </p:nvCxnSpPr>
          <p:spPr>
            <a:xfrm>
              <a:off x="6630726" y="1917699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Force 7">
              <a:extLst>
                <a:ext uri="{FF2B5EF4-FFF2-40B4-BE49-F238E27FC236}">
                  <a16:creationId xmlns:a16="http://schemas.microsoft.com/office/drawing/2014/main" id="{1285B0DA-2CF9-432A-B4E5-CFFDB4CAB4B8}"/>
                </a:ext>
              </a:extLst>
            </p:cNvPr>
            <p:cNvCxnSpPr/>
            <p:nvPr/>
          </p:nvCxnSpPr>
          <p:spPr>
            <a:xfrm>
              <a:off x="6630726" y="1780478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Force 6">
              <a:extLst>
                <a:ext uri="{FF2B5EF4-FFF2-40B4-BE49-F238E27FC236}">
                  <a16:creationId xmlns:a16="http://schemas.microsoft.com/office/drawing/2014/main" id="{3DE672E5-37B0-4C5C-B7EC-E49BF75BF2E7}"/>
                </a:ext>
              </a:extLst>
            </p:cNvPr>
            <p:cNvCxnSpPr/>
            <p:nvPr/>
          </p:nvCxnSpPr>
          <p:spPr>
            <a:xfrm>
              <a:off x="6630726" y="1653478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Force 5">
              <a:extLst>
                <a:ext uri="{FF2B5EF4-FFF2-40B4-BE49-F238E27FC236}">
                  <a16:creationId xmlns:a16="http://schemas.microsoft.com/office/drawing/2014/main" id="{24623271-BBD1-4CDC-A608-F3DF51C897C1}"/>
                </a:ext>
              </a:extLst>
            </p:cNvPr>
            <p:cNvCxnSpPr/>
            <p:nvPr/>
          </p:nvCxnSpPr>
          <p:spPr>
            <a:xfrm>
              <a:off x="6630726" y="1513778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Force 4">
              <a:extLst>
                <a:ext uri="{FF2B5EF4-FFF2-40B4-BE49-F238E27FC236}">
                  <a16:creationId xmlns:a16="http://schemas.microsoft.com/office/drawing/2014/main" id="{5241F69C-C3F9-4427-9162-09B33D65A40F}"/>
                </a:ext>
              </a:extLst>
            </p:cNvPr>
            <p:cNvCxnSpPr/>
            <p:nvPr/>
          </p:nvCxnSpPr>
          <p:spPr>
            <a:xfrm>
              <a:off x="6630726" y="1373046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Force 3">
              <a:extLst>
                <a:ext uri="{FF2B5EF4-FFF2-40B4-BE49-F238E27FC236}">
                  <a16:creationId xmlns:a16="http://schemas.microsoft.com/office/drawing/2014/main" id="{1079CB0C-9ADD-4D1A-B918-BF4FA8EE2FE9}"/>
                </a:ext>
              </a:extLst>
            </p:cNvPr>
            <p:cNvCxnSpPr/>
            <p:nvPr/>
          </p:nvCxnSpPr>
          <p:spPr>
            <a:xfrm>
              <a:off x="6630726" y="1246046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Force 2">
              <a:extLst>
                <a:ext uri="{FF2B5EF4-FFF2-40B4-BE49-F238E27FC236}">
                  <a16:creationId xmlns:a16="http://schemas.microsoft.com/office/drawing/2014/main" id="{4B74BC7F-AB99-43FC-BF95-01E64FC6F52E}"/>
                </a:ext>
              </a:extLst>
            </p:cNvPr>
            <p:cNvCxnSpPr/>
            <p:nvPr/>
          </p:nvCxnSpPr>
          <p:spPr>
            <a:xfrm>
              <a:off x="6630726" y="1106346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Force 1">
              <a:extLst>
                <a:ext uri="{FF2B5EF4-FFF2-40B4-BE49-F238E27FC236}">
                  <a16:creationId xmlns:a16="http://schemas.microsoft.com/office/drawing/2014/main" id="{EC4AF861-5A9D-4DA7-8C1E-5E4A474CFD88}"/>
                </a:ext>
              </a:extLst>
            </p:cNvPr>
            <p:cNvCxnSpPr/>
            <p:nvPr/>
          </p:nvCxnSpPr>
          <p:spPr>
            <a:xfrm>
              <a:off x="6630726" y="953946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3" name="Force Annulus">
            <a:extLst>
              <a:ext uri="{FF2B5EF4-FFF2-40B4-BE49-F238E27FC236}">
                <a16:creationId xmlns:a16="http://schemas.microsoft.com/office/drawing/2014/main" id="{AA482F4C-D813-490B-B3CA-29299CCD9E01}"/>
              </a:ext>
            </a:extLst>
          </p:cNvPr>
          <p:cNvGrpSpPr/>
          <p:nvPr/>
        </p:nvGrpSpPr>
        <p:grpSpPr>
          <a:xfrm flipH="1">
            <a:off x="12740256" y="1516872"/>
            <a:ext cx="949800" cy="2028966"/>
            <a:chOff x="6630726" y="953946"/>
            <a:chExt cx="576000" cy="1230453"/>
          </a:xfrm>
        </p:grpSpPr>
        <p:cxnSp>
          <p:nvCxnSpPr>
            <p:cNvPr id="163" name="Force 10">
              <a:extLst>
                <a:ext uri="{FF2B5EF4-FFF2-40B4-BE49-F238E27FC236}">
                  <a16:creationId xmlns:a16="http://schemas.microsoft.com/office/drawing/2014/main" id="{F944C042-B8C5-4C45-A806-F6B9648BA1F2}"/>
                </a:ext>
              </a:extLst>
            </p:cNvPr>
            <p:cNvCxnSpPr/>
            <p:nvPr/>
          </p:nvCxnSpPr>
          <p:spPr>
            <a:xfrm>
              <a:off x="6630726" y="2184399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Force 9">
              <a:extLst>
                <a:ext uri="{FF2B5EF4-FFF2-40B4-BE49-F238E27FC236}">
                  <a16:creationId xmlns:a16="http://schemas.microsoft.com/office/drawing/2014/main" id="{35F914DC-4FB1-4C6A-95D0-A1E5E8097E70}"/>
                </a:ext>
              </a:extLst>
            </p:cNvPr>
            <p:cNvCxnSpPr/>
            <p:nvPr/>
          </p:nvCxnSpPr>
          <p:spPr>
            <a:xfrm>
              <a:off x="6630726" y="2057399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Force 8">
              <a:extLst>
                <a:ext uri="{FF2B5EF4-FFF2-40B4-BE49-F238E27FC236}">
                  <a16:creationId xmlns:a16="http://schemas.microsoft.com/office/drawing/2014/main" id="{16AF4EA4-6DB3-43DA-BA6A-596510D9AD69}"/>
                </a:ext>
              </a:extLst>
            </p:cNvPr>
            <p:cNvCxnSpPr/>
            <p:nvPr/>
          </p:nvCxnSpPr>
          <p:spPr>
            <a:xfrm>
              <a:off x="6630726" y="1917699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Force 7" hidden="1">
              <a:extLst>
                <a:ext uri="{FF2B5EF4-FFF2-40B4-BE49-F238E27FC236}">
                  <a16:creationId xmlns:a16="http://schemas.microsoft.com/office/drawing/2014/main" id="{4D40145A-0FAC-4B41-9151-5083CC4E938F}"/>
                </a:ext>
              </a:extLst>
            </p:cNvPr>
            <p:cNvCxnSpPr/>
            <p:nvPr/>
          </p:nvCxnSpPr>
          <p:spPr>
            <a:xfrm>
              <a:off x="6630726" y="1780478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Force 6" hidden="1">
              <a:extLst>
                <a:ext uri="{FF2B5EF4-FFF2-40B4-BE49-F238E27FC236}">
                  <a16:creationId xmlns:a16="http://schemas.microsoft.com/office/drawing/2014/main" id="{CC842CC3-C470-4401-BAD7-EABA82D77169}"/>
                </a:ext>
              </a:extLst>
            </p:cNvPr>
            <p:cNvCxnSpPr/>
            <p:nvPr/>
          </p:nvCxnSpPr>
          <p:spPr>
            <a:xfrm>
              <a:off x="6630726" y="1653478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Force 5" hidden="1">
              <a:extLst>
                <a:ext uri="{FF2B5EF4-FFF2-40B4-BE49-F238E27FC236}">
                  <a16:creationId xmlns:a16="http://schemas.microsoft.com/office/drawing/2014/main" id="{2939C49D-1EFA-4ECC-BC86-B1E6FFC54730}"/>
                </a:ext>
              </a:extLst>
            </p:cNvPr>
            <p:cNvCxnSpPr/>
            <p:nvPr/>
          </p:nvCxnSpPr>
          <p:spPr>
            <a:xfrm>
              <a:off x="6630726" y="1513778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Force 4" hidden="1">
              <a:extLst>
                <a:ext uri="{FF2B5EF4-FFF2-40B4-BE49-F238E27FC236}">
                  <a16:creationId xmlns:a16="http://schemas.microsoft.com/office/drawing/2014/main" id="{256316CB-C4BA-4168-853D-0BF822D629FE}"/>
                </a:ext>
              </a:extLst>
            </p:cNvPr>
            <p:cNvCxnSpPr/>
            <p:nvPr/>
          </p:nvCxnSpPr>
          <p:spPr>
            <a:xfrm>
              <a:off x="6630726" y="1373046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Force 3">
              <a:extLst>
                <a:ext uri="{FF2B5EF4-FFF2-40B4-BE49-F238E27FC236}">
                  <a16:creationId xmlns:a16="http://schemas.microsoft.com/office/drawing/2014/main" id="{16188FF7-C8A9-4226-A52A-6D95AC795E61}"/>
                </a:ext>
              </a:extLst>
            </p:cNvPr>
            <p:cNvCxnSpPr/>
            <p:nvPr/>
          </p:nvCxnSpPr>
          <p:spPr>
            <a:xfrm>
              <a:off x="6630726" y="1253666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Force 2">
              <a:extLst>
                <a:ext uri="{FF2B5EF4-FFF2-40B4-BE49-F238E27FC236}">
                  <a16:creationId xmlns:a16="http://schemas.microsoft.com/office/drawing/2014/main" id="{055D6946-1E88-4844-9B86-956D99F38E40}"/>
                </a:ext>
              </a:extLst>
            </p:cNvPr>
            <p:cNvCxnSpPr/>
            <p:nvPr/>
          </p:nvCxnSpPr>
          <p:spPr>
            <a:xfrm>
              <a:off x="6630726" y="1106346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Force 1">
              <a:extLst>
                <a:ext uri="{FF2B5EF4-FFF2-40B4-BE49-F238E27FC236}">
                  <a16:creationId xmlns:a16="http://schemas.microsoft.com/office/drawing/2014/main" id="{20579668-2521-43EA-B039-B51B073062C7}"/>
                </a:ext>
              </a:extLst>
            </p:cNvPr>
            <p:cNvCxnSpPr/>
            <p:nvPr/>
          </p:nvCxnSpPr>
          <p:spPr>
            <a:xfrm>
              <a:off x="6630726" y="953946"/>
              <a:ext cx="576000" cy="0"/>
            </a:xfrm>
            <a:prstGeom prst="straightConnector1">
              <a:avLst/>
            </a:prstGeom>
            <a:ln>
              <a:solidFill>
                <a:srgbClr val="FF57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New Logo">
            <a:extLst>
              <a:ext uri="{FF2B5EF4-FFF2-40B4-BE49-F238E27FC236}">
                <a16:creationId xmlns:a16="http://schemas.microsoft.com/office/drawing/2014/main" id="{BB69B232-8B83-562C-B6BD-B9E0B6CA16BC}"/>
              </a:ext>
            </a:extLst>
          </p:cNvPr>
          <p:cNvGrpSpPr/>
          <p:nvPr/>
        </p:nvGrpSpPr>
        <p:grpSpPr>
          <a:xfrm>
            <a:off x="-144016" y="10718138"/>
            <a:ext cx="20421202" cy="697177"/>
            <a:chOff x="-144016" y="10718138"/>
            <a:chExt cx="20421202" cy="697177"/>
          </a:xfrm>
        </p:grpSpPr>
        <p:sp>
          <p:nvSpPr>
            <p:cNvPr id="3" name="Banner">
              <a:extLst>
                <a:ext uri="{FF2B5EF4-FFF2-40B4-BE49-F238E27FC236}">
                  <a16:creationId xmlns:a16="http://schemas.microsoft.com/office/drawing/2014/main" id="{D77ED973-B49D-2A12-A9B9-F5EDB2E67F36}"/>
                </a:ext>
              </a:extLst>
            </p:cNvPr>
            <p:cNvSpPr/>
            <p:nvPr/>
          </p:nvSpPr>
          <p:spPr>
            <a:xfrm>
              <a:off x="-144016" y="10718138"/>
              <a:ext cx="20421202" cy="697177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pic>
          <p:nvPicPr>
            <p:cNvPr id="4" name="Hanze Logo">
              <a:extLst>
                <a:ext uri="{FF2B5EF4-FFF2-40B4-BE49-F238E27FC236}">
                  <a16:creationId xmlns:a16="http://schemas.microsoft.com/office/drawing/2014/main" id="{A2ACD3A5-7874-2ECC-3308-6E318A5743D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526"/>
            <a:stretch/>
          </p:blipFill>
          <p:spPr bwMode="auto">
            <a:xfrm>
              <a:off x="833660" y="10767243"/>
              <a:ext cx="433414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855350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77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00"/>
                            </p:stCondLst>
                            <p:childTnLst>
                              <p:par>
                                <p:cTn id="9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7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1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BE84A1"/>
                                      </p:to>
                                    </p:animClr>
                                    <p:set>
                                      <p:cBhvr>
                                        <p:cTn id="112" dur="12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1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BE84A1"/>
                                      </p:to>
                                    </p:animClr>
                                    <p:set>
                                      <p:cBhvr>
                                        <p:cTn id="115" dur="12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500"/>
                            </p:stCondLst>
                            <p:childTnLst>
                              <p:par>
                                <p:cTn id="1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/>
      <p:bldP spid="152" grpId="1" animBg="1"/>
      <p:bldP spid="153" grpId="0" animBg="1"/>
      <p:bldP spid="15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r">
            <a:extLst>
              <a:ext uri="{FF2B5EF4-FFF2-40B4-BE49-F238E27FC236}">
                <a16:creationId xmlns:a16="http://schemas.microsoft.com/office/drawing/2014/main" id="{152EA228-35DD-9776-0710-BE3748E1A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112D3-8662-4A34-AFC5-CEE0C43A9FA3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3" name="Footer">
            <a:extLst>
              <a:ext uri="{FF2B5EF4-FFF2-40B4-BE49-F238E27FC236}">
                <a16:creationId xmlns:a16="http://schemas.microsoft.com/office/drawing/2014/main" id="{9EE51419-924C-8F71-6ACA-7A7C56B384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15444"/>
          </a:xfrm>
        </p:spPr>
        <p:txBody>
          <a:bodyPr/>
          <a:lstStyle/>
          <a:p>
            <a:r>
              <a:rPr lang="en-GB" noProof="0" dirty="0"/>
              <a:t>Online Taster Course – Mechanical Engineering – Hydraulics &amp; Pneumatics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Equation">
                <a:extLst>
                  <a:ext uri="{FF2B5EF4-FFF2-40B4-BE49-F238E27FC236}">
                    <a16:creationId xmlns:a16="http://schemas.microsoft.com/office/drawing/2014/main" id="{CD169E35-3C6A-2EFB-AF2D-3F4690868CAF}"/>
                  </a:ext>
                </a:extLst>
              </p:cNvPr>
              <p:cNvSpPr txBox="1"/>
              <p:nvPr/>
            </p:nvSpPr>
            <p:spPr>
              <a:xfrm>
                <a:off x="14015262" y="4315941"/>
                <a:ext cx="3960000" cy="2880000"/>
              </a:xfrm>
              <a:prstGeom prst="rect">
                <a:avLst/>
              </a:prstGeom>
              <a:solidFill>
                <a:schemeClr val="accent3"/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txBody>
              <a:bodyPr wrap="square" rtlCol="0" anchor="ctr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8000" b="0" i="1" noProof="0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GB" sz="8000" b="0" i="1" noProof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8000" b="0" i="1" noProof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8000" b="0" i="1" noProof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num>
                        <m:den>
                          <m:r>
                            <a:rPr lang="en-GB" sz="8000" b="0" i="1" noProof="0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den>
                      </m:f>
                    </m:oMath>
                  </m:oMathPara>
                </a14:m>
                <a:endParaRPr lang="en-GB" sz="8000" noProof="0" dirty="0"/>
              </a:p>
            </p:txBody>
          </p:sp>
        </mc:Choice>
        <mc:Fallback>
          <p:sp>
            <p:nvSpPr>
              <p:cNvPr id="9" name="Equation">
                <a:extLst>
                  <a:ext uri="{FF2B5EF4-FFF2-40B4-BE49-F238E27FC236}">
                    <a16:creationId xmlns:a16="http://schemas.microsoft.com/office/drawing/2014/main" id="{CD169E35-3C6A-2EFB-AF2D-3F4690868C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5262" y="4315941"/>
                <a:ext cx="3960000" cy="28800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accent3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">
                <a:extLst>
                  <a:ext uri="{FF2B5EF4-FFF2-40B4-BE49-F238E27FC236}">
                    <a16:creationId xmlns:a16="http://schemas.microsoft.com/office/drawing/2014/main" id="{A210D772-971C-BE97-CEE3-1D297F1EF831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/>
              <a:lstStyle/>
              <a:p>
                <a:pPr algn="l"/>
                <a:r>
                  <a:rPr lang="en-GB" sz="5400" noProof="0" dirty="0"/>
                  <a:t>Pressure = force per area</a:t>
                </a:r>
              </a:p>
              <a:p>
                <a:pPr algn="ctr"/>
                <a:endParaRPr lang="en-GB" sz="5400" noProof="0" dirty="0"/>
              </a:p>
              <a:p>
                <a:pPr marL="457200" indent="-457200" algn="l">
                  <a:buFont typeface="Wingdings" panose="05000000000000000000" pitchFamily="2" charset="2"/>
                  <a:buChar char="§"/>
                </a:pPr>
                <a:r>
                  <a:rPr lang="en-GB" sz="5400" noProof="0" dirty="0"/>
                  <a:t>Pressure			</a:t>
                </a:r>
                <a14:m>
                  <m:oMath xmlns:m="http://schemas.openxmlformats.org/officeDocument/2006/math">
                    <m:r>
                      <a:rPr lang="en-US" sz="5400" b="0" i="1" noProof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sz="5400" noProof="0" dirty="0"/>
                  <a:t>		Pa (N/m</a:t>
                </a:r>
                <a:r>
                  <a:rPr lang="en-GB" sz="5400" baseline="30000" noProof="0" dirty="0"/>
                  <a:t>2</a:t>
                </a:r>
                <a:r>
                  <a:rPr lang="en-GB" sz="5400" noProof="0" dirty="0"/>
                  <a:t>)</a:t>
                </a:r>
              </a:p>
              <a:p>
                <a:pPr marL="457200" indent="-457200" algn="l">
                  <a:buFont typeface="Wingdings" panose="05000000000000000000" pitchFamily="2" charset="2"/>
                  <a:buChar char="§"/>
                </a:pPr>
                <a:r>
                  <a:rPr lang="en-GB" sz="5400" noProof="0" dirty="0"/>
                  <a:t>Force				</a:t>
                </a:r>
                <a14:m>
                  <m:oMath xmlns:m="http://schemas.openxmlformats.org/officeDocument/2006/math">
                    <m:r>
                      <a:rPr lang="en-US" sz="5400" b="0" i="1" noProof="0" smtClean="0">
                        <a:latin typeface="Cambria Math" panose="02040503050406030204" pitchFamily="18" charset="0"/>
                      </a:rPr>
                      <m:t>𝐹</m:t>
                    </m:r>
                  </m:oMath>
                </a14:m>
                <a:r>
                  <a:rPr lang="en-GB" sz="5400" noProof="0" dirty="0"/>
                  <a:t>		N</a:t>
                </a:r>
              </a:p>
              <a:p>
                <a:pPr marL="457200" indent="-457200" algn="l">
                  <a:buFont typeface="Wingdings" panose="05000000000000000000" pitchFamily="2" charset="2"/>
                  <a:buChar char="§"/>
                </a:pPr>
                <a:r>
                  <a:rPr lang="en-GB" sz="5400" noProof="0" dirty="0"/>
                  <a:t>Area				</a:t>
                </a:r>
                <a14:m>
                  <m:oMath xmlns:m="http://schemas.openxmlformats.org/officeDocument/2006/math">
                    <m:r>
                      <a:rPr lang="en-US" sz="5400" b="0" i="1" noProof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sz="5400" noProof="0" dirty="0"/>
                  <a:t>		m</a:t>
                </a:r>
                <a:r>
                  <a:rPr lang="en-GB" sz="5400" baseline="30000" noProof="0" dirty="0"/>
                  <a:t>2</a:t>
                </a:r>
              </a:p>
            </p:txBody>
          </p:sp>
        </mc:Choice>
        <mc:Fallback>
          <p:sp>
            <p:nvSpPr>
              <p:cNvPr id="8" name="Text">
                <a:extLst>
                  <a:ext uri="{FF2B5EF4-FFF2-40B4-BE49-F238E27FC236}">
                    <a16:creationId xmlns:a16="http://schemas.microsoft.com/office/drawing/2014/main" id="{A210D772-971C-BE97-CEE3-1D297F1EF8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2820" t="-32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">
            <a:extLst>
              <a:ext uri="{FF2B5EF4-FFF2-40B4-BE49-F238E27FC236}">
                <a16:creationId xmlns:a16="http://schemas.microsoft.com/office/drawing/2014/main" id="{9FFC24F7-EC79-FDF1-29DE-FC7B65A80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Pascal’s Law</a:t>
            </a:r>
          </a:p>
        </p:txBody>
      </p:sp>
    </p:spTree>
    <p:extLst>
      <p:ext uri="{BB962C8B-B14F-4D97-AF65-F5344CB8AC3E}">
        <p14:creationId xmlns:p14="http://schemas.microsoft.com/office/powerpoint/2010/main" val="3346779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">
            <a:extLst>
              <a:ext uri="{FF2B5EF4-FFF2-40B4-BE49-F238E27FC236}">
                <a16:creationId xmlns:a16="http://schemas.microsoft.com/office/drawing/2014/main" id="{F05E76F6-3C4D-4D36-9B04-D118D1E2BA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5268" y="762155"/>
            <a:ext cx="6866676" cy="942379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">
                <a:extLst>
                  <a:ext uri="{FF2B5EF4-FFF2-40B4-BE49-F238E27FC236}">
                    <a16:creationId xmlns:a16="http://schemas.microsoft.com/office/drawing/2014/main" id="{6EFEDD79-3D7D-423D-BE69-97AFED1D2B1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>
                <a:defPPr>
                  <a:defRPr lang="en-US"/>
                </a:defPPr>
                <a:lvl1pPr marL="0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53923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507846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261768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3015691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769614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523537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5277460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6031382" algn="l" defTabSz="1507846" rtl="0" eaLnBrk="1" latinLnBrk="0" hangingPunct="1">
                  <a:defRPr sz="296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b="1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Given:</a:t>
                </a:r>
              </a:p>
              <a:p>
                <a:pPr lvl="1"/>
                <a:r>
                  <a:rPr lang="en-GB" b="0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Piston area		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1000 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en-GB" b="0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Annulus area</a:t>
                </a: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		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600 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sSup>
                      <m:sSupPr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Pump Flow		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6 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𝑚𝑖𝑛</m:t>
                    </m:r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en-GB" b="0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Stroke		</a:t>
                </a:r>
                <a14:m>
                  <m:oMath xmlns:m="http://schemas.openxmlformats.org/officeDocument/2006/math"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0.6 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/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Force (*ex/re)	</a:t>
                </a:r>
                <a14:m>
                  <m:oMath xmlns:m="http://schemas.openxmlformats.org/officeDocument/2006/math">
                    <m:r>
                      <a:rPr lang="en-US" b="0" i="0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a:rPr lang="en-GB" b="0" i="1" noProof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𝑘𝑁</m:t>
                    </m:r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GB" b="1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Calculate:</a:t>
                </a: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for </a:t>
                </a:r>
                <a:r>
                  <a:rPr lang="en-GB" u="sng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both strokes</a:t>
                </a: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(*extension &amp; retraction)</a:t>
                </a:r>
              </a:p>
              <a:p>
                <a:pPr marL="1507846" lvl="1" indent="-753923">
                  <a:buFont typeface="+mj-lt"/>
                  <a:buAutoNum type="arabicPeriod"/>
                </a:pP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Required pressure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</m:e>
                    </m:d>
                  </m:oMath>
                </a14:m>
                <a:endParaRPr lang="en-GB" b="0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507846" lvl="1" indent="-753923">
                  <a:buFont typeface="+mj-lt"/>
                  <a:buAutoNum type="arabicPeriod"/>
                </a:pP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Linear speed piston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endParaRPr lang="en-GB" b="0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507846" lvl="1" indent="-753923">
                  <a:buFont typeface="+mj-lt"/>
                  <a:buAutoNum type="arabicPeriod"/>
                </a:pP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Work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</m:oMath>
                </a14:m>
                <a:endParaRPr lang="en-GB" b="0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507846" lvl="1" indent="-753923">
                  <a:buFont typeface="+mj-lt"/>
                  <a:buAutoNum type="arabicPeriod"/>
                </a:pP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Power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d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Content">
                <a:extLst>
                  <a:ext uri="{FF2B5EF4-FFF2-40B4-BE49-F238E27FC236}">
                    <a16:creationId xmlns:a16="http://schemas.microsoft.com/office/drawing/2014/main" id="{6EFEDD79-3D7D-423D-BE69-97AFED1D2B1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03" t="-1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">
            <a:extLst>
              <a:ext uri="{FF2B5EF4-FFF2-40B4-BE49-F238E27FC236}">
                <a16:creationId xmlns:a16="http://schemas.microsoft.com/office/drawing/2014/main" id="{3DEBFE74-FE10-4D3C-855B-BD744386C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>
              <a:defRPr lang="en-US"/>
            </a:defPPr>
            <a:lvl1pPr marL="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3923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07846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61768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15691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69614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23537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277460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31382" algn="l" defTabSz="1507846" rtl="0" eaLnBrk="1" latinLnBrk="0" hangingPunct="1">
              <a:defRPr sz="29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0" noProof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</a:t>
            </a:r>
          </a:p>
        </p:txBody>
      </p:sp>
      <p:grpSp>
        <p:nvGrpSpPr>
          <p:cNvPr id="11" name="New Logo">
            <a:extLst>
              <a:ext uri="{FF2B5EF4-FFF2-40B4-BE49-F238E27FC236}">
                <a16:creationId xmlns:a16="http://schemas.microsoft.com/office/drawing/2014/main" id="{419BFD6F-7989-944F-2317-A1981B4401C0}"/>
              </a:ext>
            </a:extLst>
          </p:cNvPr>
          <p:cNvGrpSpPr/>
          <p:nvPr/>
        </p:nvGrpSpPr>
        <p:grpSpPr>
          <a:xfrm>
            <a:off x="-144016" y="10718138"/>
            <a:ext cx="20421202" cy="697177"/>
            <a:chOff x="-144016" y="10718138"/>
            <a:chExt cx="20421202" cy="697177"/>
          </a:xfrm>
        </p:grpSpPr>
        <p:sp>
          <p:nvSpPr>
            <p:cNvPr id="12" name="Banner">
              <a:extLst>
                <a:ext uri="{FF2B5EF4-FFF2-40B4-BE49-F238E27FC236}">
                  <a16:creationId xmlns:a16="http://schemas.microsoft.com/office/drawing/2014/main" id="{C906F69D-AC09-E305-EB79-4AD421B7C4F4}"/>
                </a:ext>
              </a:extLst>
            </p:cNvPr>
            <p:cNvSpPr/>
            <p:nvPr/>
          </p:nvSpPr>
          <p:spPr>
            <a:xfrm>
              <a:off x="-144016" y="10718138"/>
              <a:ext cx="20421202" cy="697177"/>
            </a:xfrm>
            <a:prstGeom prst="rect">
              <a:avLst/>
            </a:prstGeom>
            <a:solidFill>
              <a:srgbClr val="28282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noProof="0" dirty="0"/>
            </a:p>
          </p:txBody>
        </p:sp>
        <p:pic>
          <p:nvPicPr>
            <p:cNvPr id="13" name="Hanze Logo">
              <a:extLst>
                <a:ext uri="{FF2B5EF4-FFF2-40B4-BE49-F238E27FC236}">
                  <a16:creationId xmlns:a16="http://schemas.microsoft.com/office/drawing/2014/main" id="{AE64E9F1-015D-E749-FA03-AAF4E12348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526"/>
            <a:stretch/>
          </p:blipFill>
          <p:spPr bwMode="auto">
            <a:xfrm>
              <a:off x="833660" y="10767243"/>
              <a:ext cx="433414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4634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ackground">
            <a:extLst>
              <a:ext uri="{FF2B5EF4-FFF2-40B4-BE49-F238E27FC236}">
                <a16:creationId xmlns:a16="http://schemas.microsoft.com/office/drawing/2014/main" id="{0D7505AC-7903-B676-E0D6-789BCB21E21E}"/>
              </a:ext>
            </a:extLst>
          </p:cNvPr>
          <p:cNvSpPr/>
          <p:nvPr/>
        </p:nvSpPr>
        <p:spPr>
          <a:xfrm>
            <a:off x="10395724" y="0"/>
            <a:ext cx="9708376" cy="11309350"/>
          </a:xfrm>
          <a:prstGeom prst="rect">
            <a:avLst/>
          </a:prstGeom>
          <a:solidFill>
            <a:srgbClr val="334E5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cxnSp>
        <p:nvCxnSpPr>
          <p:cNvPr id="13" name="Line">
            <a:extLst>
              <a:ext uri="{FF2B5EF4-FFF2-40B4-BE49-F238E27FC236}">
                <a16:creationId xmlns:a16="http://schemas.microsoft.com/office/drawing/2014/main" id="{0F7CE7D0-4535-23C7-B94F-C28301C7CC8C}"/>
              </a:ext>
            </a:extLst>
          </p:cNvPr>
          <p:cNvCxnSpPr>
            <a:cxnSpLocks/>
          </p:cNvCxnSpPr>
          <p:nvPr/>
        </p:nvCxnSpPr>
        <p:spPr>
          <a:xfrm>
            <a:off x="10395724" y="-216073"/>
            <a:ext cx="0" cy="11737304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r">
            <a:extLst>
              <a:ext uri="{FF2B5EF4-FFF2-40B4-BE49-F238E27FC236}">
                <a16:creationId xmlns:a16="http://schemas.microsoft.com/office/drawing/2014/main" id="{0EBDB2BD-1A21-5524-D91E-26A85D18B9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>
                <a:solidFill>
                  <a:schemeClr val="bg1"/>
                </a:solidFill>
              </a:rPr>
              <a:pPr/>
              <a:t>7</a:t>
            </a:fld>
            <a:endParaRPr lang="en-GB" noProof="0" dirty="0">
              <a:solidFill>
                <a:schemeClr val="bg1"/>
              </a:solidFill>
            </a:endParaRPr>
          </a:p>
        </p:txBody>
      </p:sp>
      <p:sp>
        <p:nvSpPr>
          <p:cNvPr id="5" name="Footer">
            <a:extLst>
              <a:ext uri="{FF2B5EF4-FFF2-40B4-BE49-F238E27FC236}">
                <a16:creationId xmlns:a16="http://schemas.microsoft.com/office/drawing/2014/main" id="{DEEF27F1-8C20-2AE8-A667-B1153270DC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15444"/>
          </a:xfrm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Online Taster Course – Mechanical Engineering – Hydraulics &amp; Pneumatics</a:t>
            </a:r>
          </a:p>
        </p:txBody>
      </p:sp>
      <p:pic>
        <p:nvPicPr>
          <p:cNvPr id="8" name="Uitwerking">
            <a:extLst>
              <a:ext uri="{FF2B5EF4-FFF2-40B4-BE49-F238E27FC236}">
                <a16:creationId xmlns:a16="http://schemas.microsoft.com/office/drawing/2014/main" id="{9425A2A4-B154-3818-F53A-17E64AC00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5763" y="144016"/>
            <a:ext cx="10889575" cy="11343307"/>
          </a:xfrm>
          <a:prstGeom prst="rect">
            <a:avLst/>
          </a:prstGeom>
          <a:effectLst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">
                <a:extLst>
                  <a:ext uri="{FF2B5EF4-FFF2-40B4-BE49-F238E27FC236}">
                    <a16:creationId xmlns:a16="http://schemas.microsoft.com/office/drawing/2014/main" id="{27019E06-126B-3EC6-A7ED-362F86124115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2128838" y="3090863"/>
                <a:ext cx="7579540" cy="6527800"/>
              </a:xfrm>
            </p:spPr>
            <p:txBody>
              <a:bodyPr/>
              <a:lstStyle/>
              <a:p>
                <a:r>
                  <a:rPr lang="en-GB" b="1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Calculate:</a:t>
                </a: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for </a:t>
                </a:r>
                <a:r>
                  <a:rPr lang="en-GB" u="sng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both strokes</a:t>
                </a:r>
                <a:br>
                  <a:rPr lang="en-GB" u="sng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(extension &amp; retraction)</a:t>
                </a:r>
              </a:p>
              <a:p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507846" lvl="1" indent="-753923">
                  <a:buFont typeface="+mj-lt"/>
                  <a:buAutoNum type="arabicPeriod"/>
                </a:pP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Required pressure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𝑀𝑃𝑎</m:t>
                        </m:r>
                      </m:e>
                    </m:d>
                  </m:oMath>
                </a14:m>
                <a:endParaRPr lang="en-GB" b="0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507846" lvl="1" indent="-753923">
                  <a:buFont typeface="+mj-lt"/>
                  <a:buAutoNum type="arabicPeriod"/>
                </a:pP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Linear speed piston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endParaRPr lang="en-GB" b="0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507846" lvl="1" indent="-753923">
                  <a:buFont typeface="+mj-lt"/>
                  <a:buAutoNum type="arabicPeriod"/>
                </a:pP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Work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</m:oMath>
                </a14:m>
                <a:endParaRPr lang="en-GB" b="0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507846" lvl="1" indent="-753923">
                  <a:buFont typeface="+mj-lt"/>
                  <a:buAutoNum type="arabicPeriod"/>
                </a:pPr>
                <a:r>
                  <a:rPr lang="en-GB" noProof="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Power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noProof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𝑊</m:t>
                        </m:r>
                      </m:e>
                    </m:d>
                  </m:oMath>
                </a14:m>
                <a:endParaRPr lang="en-GB" noProof="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0" name="Text">
                <a:extLst>
                  <a:ext uri="{FF2B5EF4-FFF2-40B4-BE49-F238E27FC236}">
                    <a16:creationId xmlns:a16="http://schemas.microsoft.com/office/drawing/2014/main" id="{27019E06-126B-3EC6-A7ED-362F861241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2128838" y="3090863"/>
                <a:ext cx="7579540" cy="6527800"/>
              </a:xfrm>
              <a:blipFill>
                <a:blip r:embed="rId3"/>
                <a:stretch>
                  <a:fillRect l="-3376" t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">
            <a:extLst>
              <a:ext uri="{FF2B5EF4-FFF2-40B4-BE49-F238E27FC236}">
                <a16:creationId xmlns:a16="http://schemas.microsoft.com/office/drawing/2014/main" id="{A8572D05-F64E-FC19-7D91-793A6284A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Exercise Solution</a:t>
            </a:r>
          </a:p>
        </p:txBody>
      </p:sp>
    </p:spTree>
    <p:extLst>
      <p:ext uri="{BB962C8B-B14F-4D97-AF65-F5344CB8AC3E}">
        <p14:creationId xmlns:p14="http://schemas.microsoft.com/office/powerpoint/2010/main" val="254699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r">
            <a:extLst>
              <a:ext uri="{FF2B5EF4-FFF2-40B4-BE49-F238E27FC236}">
                <a16:creationId xmlns:a16="http://schemas.microsoft.com/office/drawing/2014/main" id="{B6FFE849-B11B-E609-3907-C4777C2E3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GB" noProof="0" smtClean="0"/>
              <a:pPr/>
              <a:t>8</a:t>
            </a:fld>
            <a:endParaRPr lang="en-GB" noProof="0" dirty="0"/>
          </a:p>
        </p:txBody>
      </p:sp>
      <p:sp>
        <p:nvSpPr>
          <p:cNvPr id="5" name="Footer">
            <a:extLst>
              <a:ext uri="{FF2B5EF4-FFF2-40B4-BE49-F238E27FC236}">
                <a16:creationId xmlns:a16="http://schemas.microsoft.com/office/drawing/2014/main" id="{583FB104-1732-EA4F-E604-92BC1CD786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268533" y="10602911"/>
            <a:ext cx="7346078" cy="215444"/>
          </a:xfrm>
        </p:spPr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Online Taster Course – Mechanical Engineering – Hydraulics &amp; Pneumatics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E9CD2651-1A52-CDF2-3758-8D5FA85EED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Check out the full recorded lectures from </a:t>
            </a:r>
            <a:r>
              <a:rPr lang="en-GB" noProof="0" dirty="0">
                <a:solidFill>
                  <a:schemeClr val="bg1"/>
                </a:solidFill>
              </a:rPr>
              <a:t>2022:</a:t>
            </a:r>
          </a:p>
          <a:p>
            <a:endParaRPr lang="en-GB" noProof="0" dirty="0">
              <a:solidFill>
                <a:schemeClr val="bg1"/>
              </a:solidFill>
            </a:endParaRPr>
          </a:p>
          <a:p>
            <a:r>
              <a:rPr lang="en-GB" noProof="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YouTube Playlist</a:t>
            </a:r>
            <a:endParaRPr lang="en-GB" noProof="0" dirty="0">
              <a:solidFill>
                <a:schemeClr val="bg1"/>
              </a:solidFill>
            </a:endParaRPr>
          </a:p>
          <a:p>
            <a:endParaRPr lang="en-GB" noProof="0" dirty="0">
              <a:solidFill>
                <a:schemeClr val="bg1"/>
              </a:solidFill>
            </a:endParaRPr>
          </a:p>
          <a:p>
            <a:endParaRPr lang="en-GB" noProof="0" dirty="0">
              <a:solidFill>
                <a:schemeClr val="bg1"/>
              </a:solidFill>
            </a:endParaRPr>
          </a:p>
        </p:txBody>
      </p:sp>
      <p:pic>
        <p:nvPicPr>
          <p:cNvPr id="1026" name="YouTube">
            <a:hlinkClick r:id="rId2"/>
            <a:extLst>
              <a:ext uri="{FF2B5EF4-FFF2-40B4-BE49-F238E27FC236}">
                <a16:creationId xmlns:a16="http://schemas.microsoft.com/office/drawing/2014/main" id="{9210D11B-AB6D-674E-121C-B9C0F9D63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074" y="3998491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">
            <a:extLst>
              <a:ext uri="{FF2B5EF4-FFF2-40B4-BE49-F238E27FC236}">
                <a16:creationId xmlns:a16="http://schemas.microsoft.com/office/drawing/2014/main" id="{91D59CE4-54B0-BAB3-4133-1DFFF124A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bg1"/>
                </a:solidFill>
              </a:rPr>
              <a:t>More?</a:t>
            </a:r>
          </a:p>
        </p:txBody>
      </p:sp>
    </p:spTree>
    <p:extLst>
      <p:ext uri="{BB962C8B-B14F-4D97-AF65-F5344CB8AC3E}">
        <p14:creationId xmlns:p14="http://schemas.microsoft.com/office/powerpoint/2010/main" val="42372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anze">
            <a:extLst>
              <a:ext uri="{FF2B5EF4-FFF2-40B4-BE49-F238E27FC236}">
                <a16:creationId xmlns:a16="http://schemas.microsoft.com/office/drawing/2014/main" id="{E1A98069-72C0-E34E-8E12-C2C608EAB5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2" name="Logo">
            <a:extLst>
              <a:ext uri="{FF2B5EF4-FFF2-40B4-BE49-F238E27FC236}">
                <a16:creationId xmlns:a16="http://schemas.microsoft.com/office/drawing/2014/main" id="{A9C86F38-1D04-99B1-D4E6-ADA65913C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512316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anzehogenschool">
      <a:dk1>
        <a:sysClr val="windowText" lastClr="000000"/>
      </a:dk1>
      <a:lt1>
        <a:sysClr val="window" lastClr="FFFFFF"/>
      </a:lt1>
      <a:dk2>
        <a:srgbClr val="EE7F00"/>
      </a:dk2>
      <a:lt2>
        <a:srgbClr val="ECEDED"/>
      </a:lt2>
      <a:accent1>
        <a:srgbClr val="DEC437"/>
      </a:accent1>
      <a:accent2>
        <a:srgbClr val="9CC489"/>
      </a:accent2>
      <a:accent3>
        <a:srgbClr val="B1CEDE"/>
      </a:accent3>
      <a:accent4>
        <a:srgbClr val="C4C6B1"/>
      </a:accent4>
      <a:accent5>
        <a:srgbClr val="E0B6CE"/>
      </a:accent5>
      <a:accent6>
        <a:srgbClr val="628C5F"/>
      </a:accent6>
      <a:hlink>
        <a:srgbClr val="578494"/>
      </a:hlink>
      <a:folHlink>
        <a:srgbClr val="9E6697"/>
      </a:folHlink>
    </a:clrScheme>
    <a:fontScheme name="Hanzehogescho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Z00067 - HAN4196_HUI_1.3_Powerpoint_02_AK_v4" id="{F2EADBB5-B8B4-428A-8F0D-DC73EB5044F3}" vid="{AC550816-FAE2-4EA5-9135-C28910ED9213}"/>
    </a:ext>
  </a:extLst>
</a:theme>
</file>

<file path=ppt/theme/theme2.xml><?xml version="1.0" encoding="utf-8"?>
<a:theme xmlns:a="http://schemas.openxmlformats.org/drawingml/2006/main" name="Office Theme">
  <a:themeElements>
    <a:clrScheme name="TEDA HG">
      <a:dk1>
        <a:srgbClr val="323232"/>
      </a:dk1>
      <a:lt1>
        <a:srgbClr val="F2F2F2"/>
      </a:lt1>
      <a:dk2>
        <a:srgbClr val="323232"/>
      </a:dk2>
      <a:lt2>
        <a:srgbClr val="F2F2F2"/>
      </a:lt2>
      <a:accent1>
        <a:srgbClr val="5B9BD5"/>
      </a:accent1>
      <a:accent2>
        <a:srgbClr val="ED7D31"/>
      </a:accent2>
      <a:accent3>
        <a:srgbClr val="FFC000"/>
      </a:accent3>
      <a:accent4>
        <a:srgbClr val="70AD47"/>
      </a:accent4>
      <a:accent5>
        <a:srgbClr val="0563C1"/>
      </a:accent5>
      <a:accent6>
        <a:srgbClr val="954F72"/>
      </a:accent6>
      <a:hlink>
        <a:srgbClr val="ED7D31"/>
      </a:hlink>
      <a:folHlink>
        <a:srgbClr val="ED7D31"/>
      </a:folHlink>
    </a:clrScheme>
    <a:fontScheme name="PT Serif">
      <a:majorFont>
        <a:latin typeface="PT Serif"/>
        <a:ea typeface=""/>
        <a:cs typeface=""/>
      </a:majorFont>
      <a:minorFont>
        <a:latin typeface="PT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" id="{EC82A470-4BBE-4C1A-829C-32EF5178A15F}" vid="{F4951223-6356-495F-BEE5-68EE067CE3D9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8c31b6c-86d4-4da1-b638-3518aaf543de" xsi:nil="true"/>
    <lcf76f155ced4ddcb4097134ff3c332f xmlns="c1f49ba9-29ea-4073-a276-6a01486ba834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8B857CA276A94A84FCD41EE13B41AD" ma:contentTypeVersion="14" ma:contentTypeDescription="Een nieuw document maken." ma:contentTypeScope="" ma:versionID="7f9ca2e6dbb9fda0b02ce7bde0901eb7">
  <xsd:schema xmlns:xsd="http://www.w3.org/2001/XMLSchema" xmlns:xs="http://www.w3.org/2001/XMLSchema" xmlns:p="http://schemas.microsoft.com/office/2006/metadata/properties" xmlns:ns2="c1f49ba9-29ea-4073-a276-6a01486ba834" xmlns:ns3="78c31b6c-86d4-4da1-b638-3518aaf543de" targetNamespace="http://schemas.microsoft.com/office/2006/metadata/properties" ma:root="true" ma:fieldsID="657a95c9b33dce34478e8a9d85216bcc" ns2:_="" ns3:_="">
    <xsd:import namespace="c1f49ba9-29ea-4073-a276-6a01486ba834"/>
    <xsd:import namespace="78c31b6c-86d4-4da1-b638-3518aaf543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1f49ba9-29ea-4073-a276-6a01486ba8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Afbeeldingtags" ma:readOnly="false" ma:fieldId="{5cf76f15-5ced-4ddc-b409-7134ff3c332f}" ma:taxonomyMulti="true" ma:sspId="b99c9bf4-d278-4956-b571-4365f6ed06d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c31b6c-86d4-4da1-b638-3518aaf543de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c9ea3403-5b85-40fc-ada2-bb1267d2a0cf}" ma:internalName="TaxCatchAll" ma:showField="CatchAllData" ma:web="78c31b6c-86d4-4da1-b638-3518aaf543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C9569E-94B1-411E-AF0F-8B0E92B208A2}">
  <ds:schemaRefs>
    <ds:schemaRef ds:uri="http://schemas.microsoft.com/office/2006/metadata/properties"/>
    <ds:schemaRef ds:uri="http://schemas.microsoft.com/office/infopath/2007/PartnerControls"/>
    <ds:schemaRef ds:uri="78c31b6c-86d4-4da1-b638-3518aaf543de"/>
    <ds:schemaRef ds:uri="c1f49ba9-29ea-4073-a276-6a01486ba834"/>
  </ds:schemaRefs>
</ds:datastoreItem>
</file>

<file path=customXml/itemProps2.xml><?xml version="1.0" encoding="utf-8"?>
<ds:datastoreItem xmlns:ds="http://schemas.openxmlformats.org/officeDocument/2006/customXml" ds:itemID="{734CB9C5-24EC-48E4-9D31-91131926AD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9D96D0-3BC3-448C-91AC-951ECF9812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1f49ba9-29ea-4073-a276-6a01486ba834"/>
    <ds:schemaRef ds:uri="78c31b6c-86d4-4da1-b638-3518aaf543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HG PowerPoint</Template>
  <TotalTime>1461</TotalTime>
  <Words>368</Words>
  <Application>Microsoft Office PowerPoint</Application>
  <PresentationFormat>Custom</PresentationFormat>
  <Paragraphs>102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 Math</vt:lpstr>
      <vt:lpstr>PT Serif</vt:lpstr>
      <vt:lpstr>Wingdings</vt:lpstr>
      <vt:lpstr>Office Theme</vt:lpstr>
      <vt:lpstr>Office Theme</vt:lpstr>
      <vt:lpstr>Online Taster Course Mechanical Engineering</vt:lpstr>
      <vt:lpstr>Definitions</vt:lpstr>
      <vt:lpstr>Basic Principle</vt:lpstr>
      <vt:lpstr>Basic Principle</vt:lpstr>
      <vt:lpstr>Pascal’s Law</vt:lpstr>
      <vt:lpstr>Exercise</vt:lpstr>
      <vt:lpstr>Exercise Solution</vt:lpstr>
      <vt:lpstr>More?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Tettero D, Daan</dc:creator>
  <cp:lastModifiedBy>Daan Tettero</cp:lastModifiedBy>
  <cp:revision>1</cp:revision>
  <dcterms:created xsi:type="dcterms:W3CDTF">2025-03-12T13:44:32Z</dcterms:created>
  <dcterms:modified xsi:type="dcterms:W3CDTF">2025-04-08T10:44:40Z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2024-02-14T00:00:00Z</vt:filetime>
  </property>
  <property fmtid="{D5CDD505-2E9C-101B-9397-08002B2CF9AE}" pid="3" name="Creator">
    <vt:lpwstr>Adobe InDesign 19.2 (Macintosh)</vt:lpwstr>
  </property>
  <property fmtid="{D5CDD505-2E9C-101B-9397-08002B2CF9AE}" pid="4" name="LastSaved">
    <vt:filetime>2024-02-14T00:00:00Z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0x0101003C8B857CA276A94A84FCD41EE13B41AD</vt:lpwstr>
  </property>
  <property fmtid="{D5CDD505-2E9C-101B-9397-08002B2CF9AE}" pid="7" name="MediaServiceImageTags">
    <vt:lpwstr/>
  </property>
</Properties>
</file>