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7"/>
  </p:notesMasterIdLst>
  <p:sldIdLst>
    <p:sldId id="276" r:id="rId5"/>
    <p:sldId id="280" r:id="rId6"/>
    <p:sldId id="279" r:id="rId7"/>
    <p:sldId id="307" r:id="rId8"/>
    <p:sldId id="308" r:id="rId9"/>
    <p:sldId id="309" r:id="rId10"/>
    <p:sldId id="281" r:id="rId11"/>
    <p:sldId id="310" r:id="rId12"/>
    <p:sldId id="311" r:id="rId13"/>
    <p:sldId id="312" r:id="rId14"/>
    <p:sldId id="313" r:id="rId15"/>
    <p:sldId id="316" r:id="rId16"/>
  </p:sldIdLst>
  <p:sldSz cx="20104100" cy="11309350"/>
  <p:notesSz cx="20104100" cy="11309350"/>
  <p:defaultTextStyle>
    <a:defPPr>
      <a:defRPr kern="0"/>
    </a:defPPr>
  </p:defaultTextStyle>
  <p:extLst>
    <p:ext uri="{521415D9-36F7-43E2-AB2F-B90AF26B5E84}">
      <p14:sectionLst xmlns:p14="http://schemas.microsoft.com/office/powerpoint/2010/main">
        <p14:section name="voorbeelddia's" id="{0FBB8293-95A2-4608-A39C-C7B958D3B2CC}">
          <p14:sldIdLst>
            <p14:sldId id="276"/>
            <p14:sldId id="280"/>
            <p14:sldId id="279"/>
            <p14:sldId id="307"/>
            <p14:sldId id="308"/>
            <p14:sldId id="309"/>
            <p14:sldId id="281"/>
            <p14:sldId id="310"/>
            <p14:sldId id="311"/>
            <p14:sldId id="312"/>
            <p14:sldId id="313"/>
            <p14:sldId id="316"/>
          </p14:sldIdLst>
        </p14:section>
      </p14:sectionLst>
    </p:ex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7D37800-C346-218C-D264-0EB372065719}" name="Remmelt Brink" initials="RB" userId="35f1e34d47162704" providerId="Windows Live"/>
  <p188:author id="{F475D005-06F4-00D3-79BE-8CC55A3B1B43}" name="Naber AT, Agnes" initials="AN" userId="S::a.t.naber@pl.hanze.nl::1de4adb8-2eec-4ec4-b651-b6432a5dc79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578494"/>
    <a:srgbClr val="9E66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94D345-F207-564C-BDBA-789CDD6309EE}" v="6" dt="2025-09-25T08:27:40.663"/>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478"/>
    <p:restoredTop sz="88300"/>
  </p:normalViewPr>
  <p:slideViewPr>
    <p:cSldViewPr snapToGrid="0">
      <p:cViewPr varScale="1">
        <p:scale>
          <a:sx n="49" d="100"/>
          <a:sy n="49" d="100"/>
        </p:scale>
        <p:origin x="224" y="536"/>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ber AT, Agnes" userId="S::a.t.naber@pl.hanze.nl::1de4adb8-2eec-4ec4-b651-b6432a5dc791" providerId="AD" clId="Web-{D8BA424C-89F0-976E-5AD0-07AB52ED018F}"/>
    <pc:docChg chg="addSld delSld modSld modSection">
      <pc:chgData name="Naber AT, Agnes" userId="S::a.t.naber@pl.hanze.nl::1de4adb8-2eec-4ec4-b651-b6432a5dc791" providerId="AD" clId="Web-{D8BA424C-89F0-976E-5AD0-07AB52ED018F}" dt="2025-06-23T11:45:54.471" v="374" actId="20577"/>
      <pc:docMkLst>
        <pc:docMk/>
      </pc:docMkLst>
      <pc:sldChg chg="modNotes">
        <pc:chgData name="Naber AT, Agnes" userId="S::a.t.naber@pl.hanze.nl::1de4adb8-2eec-4ec4-b651-b6432a5dc791" providerId="AD" clId="Web-{D8BA424C-89F0-976E-5AD0-07AB52ED018F}" dt="2025-06-23T11:25:15.748" v="287"/>
        <pc:sldMkLst>
          <pc:docMk/>
          <pc:sldMk cId="0" sldId="256"/>
        </pc:sldMkLst>
      </pc:sldChg>
      <pc:sldChg chg="modSp">
        <pc:chgData name="Naber AT, Agnes" userId="S::a.t.naber@pl.hanze.nl::1de4adb8-2eec-4ec4-b651-b6432a5dc791" providerId="AD" clId="Web-{D8BA424C-89F0-976E-5AD0-07AB52ED018F}" dt="2025-06-23T11:45:54.471" v="374" actId="20577"/>
        <pc:sldMkLst>
          <pc:docMk/>
          <pc:sldMk cId="2733830748" sldId="276"/>
        </pc:sldMkLst>
      </pc:sldChg>
      <pc:sldChg chg="modSp modNotes">
        <pc:chgData name="Naber AT, Agnes" userId="S::a.t.naber@pl.hanze.nl::1de4adb8-2eec-4ec4-b651-b6432a5dc791" providerId="AD" clId="Web-{D8BA424C-89F0-976E-5AD0-07AB52ED018F}" dt="2025-06-23T11:38:57.881" v="323"/>
        <pc:sldMkLst>
          <pc:docMk/>
          <pc:sldMk cId="903855085" sldId="279"/>
        </pc:sldMkLst>
      </pc:sldChg>
      <pc:sldChg chg="modNotes">
        <pc:chgData name="Naber AT, Agnes" userId="S::a.t.naber@pl.hanze.nl::1de4adb8-2eec-4ec4-b651-b6432a5dc791" providerId="AD" clId="Web-{D8BA424C-89F0-976E-5AD0-07AB52ED018F}" dt="2025-06-23T11:07:06.098" v="15"/>
        <pc:sldMkLst>
          <pc:docMk/>
          <pc:sldMk cId="1766591923" sldId="280"/>
        </pc:sldMkLst>
      </pc:sldChg>
      <pc:sldChg chg="modSp modNotes">
        <pc:chgData name="Naber AT, Agnes" userId="S::a.t.naber@pl.hanze.nl::1de4adb8-2eec-4ec4-b651-b6432a5dc791" providerId="AD" clId="Web-{D8BA424C-89F0-976E-5AD0-07AB52ED018F}" dt="2025-06-23T11:25:55.470" v="300"/>
        <pc:sldMkLst>
          <pc:docMk/>
          <pc:sldMk cId="1681548029" sldId="281"/>
        </pc:sldMkLst>
      </pc:sldChg>
      <pc:sldChg chg="modSp modNotes">
        <pc:chgData name="Naber AT, Agnes" userId="S::a.t.naber@pl.hanze.nl::1de4adb8-2eec-4ec4-b651-b6432a5dc791" providerId="AD" clId="Web-{D8BA424C-89F0-976E-5AD0-07AB52ED018F}" dt="2025-06-23T11:25:45.688" v="298"/>
        <pc:sldMkLst>
          <pc:docMk/>
          <pc:sldMk cId="3289440769" sldId="307"/>
        </pc:sldMkLst>
      </pc:sldChg>
      <pc:sldChg chg="modSp modNotes">
        <pc:chgData name="Naber AT, Agnes" userId="S::a.t.naber@pl.hanze.nl::1de4adb8-2eec-4ec4-b651-b6432a5dc791" providerId="AD" clId="Web-{D8BA424C-89F0-976E-5AD0-07AB52ED018F}" dt="2025-06-23T11:13:04.950" v="123"/>
        <pc:sldMkLst>
          <pc:docMk/>
          <pc:sldMk cId="2751840321" sldId="310"/>
        </pc:sldMkLst>
      </pc:sldChg>
      <pc:sldChg chg="modSp modNotes">
        <pc:chgData name="Naber AT, Agnes" userId="S::a.t.naber@pl.hanze.nl::1de4adb8-2eec-4ec4-b651-b6432a5dc791" providerId="AD" clId="Web-{D8BA424C-89F0-976E-5AD0-07AB52ED018F}" dt="2025-06-23T11:26:03.533" v="302"/>
        <pc:sldMkLst>
          <pc:docMk/>
          <pc:sldMk cId="2946684557" sldId="311"/>
        </pc:sldMkLst>
      </pc:sldChg>
      <pc:sldChg chg="modSp modNotes">
        <pc:chgData name="Naber AT, Agnes" userId="S::a.t.naber@pl.hanze.nl::1de4adb8-2eec-4ec4-b651-b6432a5dc791" providerId="AD" clId="Web-{D8BA424C-89F0-976E-5AD0-07AB52ED018F}" dt="2025-06-23T11:26:09.080" v="304"/>
        <pc:sldMkLst>
          <pc:docMk/>
          <pc:sldMk cId="2824969353" sldId="312"/>
        </pc:sldMkLst>
      </pc:sldChg>
      <pc:sldChg chg="addSp delSp modSp add del modNotes">
        <pc:chgData name="Naber AT, Agnes" userId="S::a.t.naber@pl.hanze.nl::1de4adb8-2eec-4ec4-b651-b6432a5dc791" providerId="AD" clId="Web-{D8BA424C-89F0-976E-5AD0-07AB52ED018F}" dt="2025-06-23T11:45:05.077" v="368"/>
        <pc:sldMkLst>
          <pc:docMk/>
          <pc:sldMk cId="3103113298" sldId="313"/>
        </pc:sldMkLst>
      </pc:sldChg>
    </pc:docChg>
  </pc:docChgLst>
  <pc:docChgLst>
    <pc:chgData name="Naber AT, Agnes" userId="S::a.t.naber@pl.hanze.nl::1de4adb8-2eec-4ec4-b651-b6432a5dc791" providerId="AD" clId="Web-{51A93DA9-5601-6D34-AF31-B76B8A4F858E}"/>
    <pc:docChg chg="modSld">
      <pc:chgData name="Naber AT, Agnes" userId="S::a.t.naber@pl.hanze.nl::1de4adb8-2eec-4ec4-b651-b6432a5dc791" providerId="AD" clId="Web-{51A93DA9-5601-6D34-AF31-B76B8A4F858E}" dt="2025-06-23T13:41:09.617" v="17" actId="20577"/>
      <pc:docMkLst>
        <pc:docMk/>
      </pc:docMkLst>
      <pc:sldChg chg="modSp">
        <pc:chgData name="Naber AT, Agnes" userId="S::a.t.naber@pl.hanze.nl::1de4adb8-2eec-4ec4-b651-b6432a5dc791" providerId="AD" clId="Web-{51A93DA9-5601-6D34-AF31-B76B8A4F858E}" dt="2025-06-23T13:40:56.210" v="14" actId="14100"/>
        <pc:sldMkLst>
          <pc:docMk/>
          <pc:sldMk cId="903855085" sldId="279"/>
        </pc:sldMkLst>
      </pc:sldChg>
      <pc:sldChg chg="modSp">
        <pc:chgData name="Naber AT, Agnes" userId="S::a.t.naber@pl.hanze.nl::1de4adb8-2eec-4ec4-b651-b6432a5dc791" providerId="AD" clId="Web-{51A93DA9-5601-6D34-AF31-B76B8A4F858E}" dt="2025-06-23T13:40:28.865" v="9" actId="20577"/>
        <pc:sldMkLst>
          <pc:docMk/>
          <pc:sldMk cId="1681548029" sldId="281"/>
        </pc:sldMkLst>
      </pc:sldChg>
      <pc:sldChg chg="modSp">
        <pc:chgData name="Naber AT, Agnes" userId="S::a.t.naber@pl.hanze.nl::1de4adb8-2eec-4ec4-b651-b6432a5dc791" providerId="AD" clId="Web-{51A93DA9-5601-6D34-AF31-B76B8A4F858E}" dt="2025-06-23T13:41:09.617" v="17" actId="20577"/>
        <pc:sldMkLst>
          <pc:docMk/>
          <pc:sldMk cId="3289440769" sldId="307"/>
        </pc:sldMkLst>
      </pc:sldChg>
      <pc:sldChg chg="modSp">
        <pc:chgData name="Naber AT, Agnes" userId="S::a.t.naber@pl.hanze.nl::1de4adb8-2eec-4ec4-b651-b6432a5dc791" providerId="AD" clId="Web-{51A93DA9-5601-6D34-AF31-B76B8A4F858E}" dt="2025-06-23T13:40:44.569" v="13" actId="20577"/>
        <pc:sldMkLst>
          <pc:docMk/>
          <pc:sldMk cId="2751840321" sldId="310"/>
        </pc:sldMkLst>
      </pc:sldChg>
    </pc:docChg>
  </pc:docChgLst>
  <pc:docChgLst>
    <pc:chgData name="Naber AT, Agnes" userId="S::a.t.naber@pl.hanze.nl::1de4adb8-2eec-4ec4-b651-b6432a5dc791" providerId="AD" clId="Web-{475BB875-1D3F-8372-B2B7-4C95366CFBF3}"/>
    <pc:docChg chg="modSld">
      <pc:chgData name="Naber AT, Agnes" userId="S::a.t.naber@pl.hanze.nl::1de4adb8-2eec-4ec4-b651-b6432a5dc791" providerId="AD" clId="Web-{475BB875-1D3F-8372-B2B7-4C95366CFBF3}" dt="2025-07-07T11:46:04.932" v="4" actId="20577"/>
      <pc:docMkLst>
        <pc:docMk/>
      </pc:docMkLst>
      <pc:sldChg chg="modSp">
        <pc:chgData name="Naber AT, Agnes" userId="S::a.t.naber@pl.hanze.nl::1de4adb8-2eec-4ec4-b651-b6432a5dc791" providerId="AD" clId="Web-{475BB875-1D3F-8372-B2B7-4C95366CFBF3}" dt="2025-07-07T11:46:04.932" v="4" actId="20577"/>
        <pc:sldMkLst>
          <pc:docMk/>
          <pc:sldMk cId="1442945543" sldId="316"/>
        </pc:sldMkLst>
      </pc:sldChg>
    </pc:docChg>
  </pc:docChgLst>
  <pc:docChgLst>
    <pc:chgData name="Naber AT, Agnes" userId="1de4adb8-2eec-4ec4-b651-b6432a5dc791" providerId="ADAL" clId="{DA57D006-64DE-4831-BFE7-6B44395C0D92}"/>
    <pc:docChg chg="modSld">
      <pc:chgData name="Naber AT, Agnes" userId="1de4adb8-2eec-4ec4-b651-b6432a5dc791" providerId="ADAL" clId="{DA57D006-64DE-4831-BFE7-6B44395C0D92}" dt="2025-06-23T11:48:00.763" v="15" actId="20577"/>
      <pc:docMkLst>
        <pc:docMk/>
      </pc:docMkLst>
      <pc:sldChg chg="modSp mod">
        <pc:chgData name="Naber AT, Agnes" userId="1de4adb8-2eec-4ec4-b651-b6432a5dc791" providerId="ADAL" clId="{DA57D006-64DE-4831-BFE7-6B44395C0D92}" dt="2025-06-23T11:46:25.652" v="1" actId="255"/>
        <pc:sldMkLst>
          <pc:docMk/>
          <pc:sldMk cId="2733830748" sldId="276"/>
        </pc:sldMkLst>
      </pc:sldChg>
      <pc:sldChg chg="modSp mod">
        <pc:chgData name="Naber AT, Agnes" userId="1de4adb8-2eec-4ec4-b651-b6432a5dc791" providerId="ADAL" clId="{DA57D006-64DE-4831-BFE7-6B44395C0D92}" dt="2025-06-23T11:48:00.763" v="15" actId="20577"/>
        <pc:sldMkLst>
          <pc:docMk/>
          <pc:sldMk cId="1766591923" sldId="280"/>
        </pc:sldMkLst>
      </pc:sldChg>
    </pc:docChg>
  </pc:docChgLst>
  <pc:docChgLst>
    <pc:chgData name="Naber AT, Agnes" userId="S::a.t.naber@pl.hanze.nl::1de4adb8-2eec-4ec4-b651-b6432a5dc791" providerId="AD" clId="Web-{F25928F7-335A-AF18-C31E-86FD35B14235}"/>
    <pc:docChg chg="modSld">
      <pc:chgData name="Naber AT, Agnes" userId="S::a.t.naber@pl.hanze.nl::1de4adb8-2eec-4ec4-b651-b6432a5dc791" providerId="AD" clId="Web-{F25928F7-335A-AF18-C31E-86FD35B14235}" dt="2025-06-30T07:41:46.283" v="1"/>
      <pc:docMkLst>
        <pc:docMk/>
      </pc:docMkLst>
      <pc:sldChg chg="modNotes">
        <pc:chgData name="Naber AT, Agnes" userId="S::a.t.naber@pl.hanze.nl::1de4adb8-2eec-4ec4-b651-b6432a5dc791" providerId="AD" clId="Web-{F25928F7-335A-AF18-C31E-86FD35B14235}" dt="2025-06-30T07:41:46.283" v="1"/>
        <pc:sldMkLst>
          <pc:docMk/>
          <pc:sldMk cId="2946684557" sldId="311"/>
        </pc:sldMkLst>
      </pc:sldChg>
    </pc:docChg>
  </pc:docChgLst>
  <pc:docChgLst>
    <pc:chgData name="Naber AT, Agnes" userId="S::a.t.naber@pl.hanze.nl::1de4adb8-2eec-4ec4-b651-b6432a5dc791" providerId="AD" clId="Web-{2911B03C-98E8-0208-B5D0-85C655D803B8}"/>
    <pc:docChg chg="modSld">
      <pc:chgData name="Naber AT, Agnes" userId="S::a.t.naber@pl.hanze.nl::1de4adb8-2eec-4ec4-b651-b6432a5dc791" providerId="AD" clId="Web-{2911B03C-98E8-0208-B5D0-85C655D803B8}" dt="2025-07-07T11:41:01.103" v="36"/>
      <pc:docMkLst>
        <pc:docMk/>
      </pc:docMkLst>
      <pc:sldChg chg="modNotes">
        <pc:chgData name="Naber AT, Agnes" userId="S::a.t.naber@pl.hanze.nl::1de4adb8-2eec-4ec4-b651-b6432a5dc791" providerId="AD" clId="Web-{2911B03C-98E8-0208-B5D0-85C655D803B8}" dt="2025-07-07T11:39:37.569" v="32"/>
        <pc:sldMkLst>
          <pc:docMk/>
          <pc:sldMk cId="0" sldId="256"/>
        </pc:sldMkLst>
      </pc:sldChg>
      <pc:sldChg chg="modSp">
        <pc:chgData name="Naber AT, Agnes" userId="S::a.t.naber@pl.hanze.nl::1de4adb8-2eec-4ec4-b651-b6432a5dc791" providerId="AD" clId="Web-{2911B03C-98E8-0208-B5D0-85C655D803B8}" dt="2025-07-07T10:06:29.095" v="3" actId="20577"/>
        <pc:sldMkLst>
          <pc:docMk/>
          <pc:sldMk cId="2733830748" sldId="276"/>
        </pc:sldMkLst>
      </pc:sldChg>
      <pc:sldChg chg="modNotes">
        <pc:chgData name="Naber AT, Agnes" userId="S::a.t.naber@pl.hanze.nl::1de4adb8-2eec-4ec4-b651-b6432a5dc791" providerId="AD" clId="Web-{2911B03C-98E8-0208-B5D0-85C655D803B8}" dt="2025-07-07T11:41:01.103" v="36"/>
        <pc:sldMkLst>
          <pc:docMk/>
          <pc:sldMk cId="903855085" sldId="279"/>
        </pc:sldMkLst>
      </pc:sldChg>
      <pc:sldChg chg="modSp">
        <pc:chgData name="Naber AT, Agnes" userId="S::a.t.naber@pl.hanze.nl::1de4adb8-2eec-4ec4-b651-b6432a5dc791" providerId="AD" clId="Web-{2911B03C-98E8-0208-B5D0-85C655D803B8}" dt="2025-07-07T10:08:50.193" v="18" actId="20577"/>
        <pc:sldMkLst>
          <pc:docMk/>
          <pc:sldMk cId="1766591923" sldId="280"/>
        </pc:sldMkLst>
      </pc:sldChg>
      <pc:sldChg chg="modNotes">
        <pc:chgData name="Naber AT, Agnes" userId="S::a.t.naber@pl.hanze.nl::1de4adb8-2eec-4ec4-b651-b6432a5dc791" providerId="AD" clId="Web-{2911B03C-98E8-0208-B5D0-85C655D803B8}" dt="2025-07-07T10:13:20.046" v="24"/>
        <pc:sldMkLst>
          <pc:docMk/>
          <pc:sldMk cId="1681548029" sldId="281"/>
        </pc:sldMkLst>
      </pc:sldChg>
      <pc:sldChg chg="modNotes">
        <pc:chgData name="Naber AT, Agnes" userId="S::a.t.naber@pl.hanze.nl::1de4adb8-2eec-4ec4-b651-b6432a5dc791" providerId="AD" clId="Web-{2911B03C-98E8-0208-B5D0-85C655D803B8}" dt="2025-07-07T10:13:07.905" v="21"/>
        <pc:sldMkLst>
          <pc:docMk/>
          <pc:sldMk cId="2946684557" sldId="311"/>
        </pc:sldMkLst>
      </pc:sldChg>
      <pc:sldChg chg="modNotes">
        <pc:chgData name="Naber AT, Agnes" userId="S::a.t.naber@pl.hanze.nl::1de4adb8-2eec-4ec4-b651-b6432a5dc791" providerId="AD" clId="Web-{2911B03C-98E8-0208-B5D0-85C655D803B8}" dt="2025-07-07T11:40:15.132" v="34"/>
        <pc:sldMkLst>
          <pc:docMk/>
          <pc:sldMk cId="2824969353" sldId="312"/>
        </pc:sldMkLst>
      </pc:sldChg>
    </pc:docChg>
  </pc:docChgLst>
  <pc:docChgLst>
    <pc:chgData name="Vries VL de, Vera" userId="e5f67279-96b9-467a-a9e1-96a17e860913" providerId="ADAL" clId="{0CE0B62E-091C-5A05-AC36-B27A9027F071}"/>
    <pc:docChg chg="undo custSel delSld modSld modSection">
      <pc:chgData name="Vries VL de, Vera" userId="e5f67279-96b9-467a-a9e1-96a17e860913" providerId="ADAL" clId="{0CE0B62E-091C-5A05-AC36-B27A9027F071}" dt="2025-09-25T08:27:44.828" v="27" actId="26606"/>
      <pc:docMkLst>
        <pc:docMk/>
      </pc:docMkLst>
      <pc:sldChg chg="del">
        <pc:chgData name="Vries VL de, Vera" userId="e5f67279-96b9-467a-a9e1-96a17e860913" providerId="ADAL" clId="{0CE0B62E-091C-5A05-AC36-B27A9027F071}" dt="2025-09-16T10:45:59.395" v="13" actId="2696"/>
        <pc:sldMkLst>
          <pc:docMk/>
          <pc:sldMk cId="0" sldId="256"/>
        </pc:sldMkLst>
      </pc:sldChg>
      <pc:sldChg chg="addSp delSp modSp mod modClrScheme chgLayout">
        <pc:chgData name="Vries VL de, Vera" userId="e5f67279-96b9-467a-a9e1-96a17e860913" providerId="ADAL" clId="{0CE0B62E-091C-5A05-AC36-B27A9027F071}" dt="2025-09-25T08:27:44.828" v="27" actId="26606"/>
        <pc:sldMkLst>
          <pc:docMk/>
          <pc:sldMk cId="2733830748" sldId="276"/>
        </pc:sldMkLst>
        <pc:spChg chg="add mod">
          <ac:chgData name="Vries VL de, Vera" userId="e5f67279-96b9-467a-a9e1-96a17e860913" providerId="ADAL" clId="{0CE0B62E-091C-5A05-AC36-B27A9027F071}" dt="2025-09-15T11:25:08.367" v="0" actId="767"/>
          <ac:spMkLst>
            <pc:docMk/>
            <pc:sldMk cId="2733830748" sldId="276"/>
            <ac:spMk id="2" creationId="{A3F7D07F-57AA-6E98-21CA-87B38D723663}"/>
          </ac:spMkLst>
        </pc:spChg>
        <pc:spChg chg="mod">
          <ac:chgData name="Vries VL de, Vera" userId="e5f67279-96b9-467a-a9e1-96a17e860913" providerId="ADAL" clId="{0CE0B62E-091C-5A05-AC36-B27A9027F071}" dt="2025-09-16T11:20:11.781" v="22" actId="26606"/>
          <ac:spMkLst>
            <pc:docMk/>
            <pc:sldMk cId="2733830748" sldId="276"/>
            <ac:spMk id="3" creationId="{49DBFD50-86BB-8416-EAC2-A6FFE05BA01B}"/>
          </ac:spMkLst>
        </pc:spChg>
        <pc:spChg chg="mod">
          <ac:chgData name="Vries VL de, Vera" userId="e5f67279-96b9-467a-a9e1-96a17e860913" providerId="ADAL" clId="{0CE0B62E-091C-5A05-AC36-B27A9027F071}" dt="2025-09-16T11:20:11.781" v="22" actId="26606"/>
          <ac:spMkLst>
            <pc:docMk/>
            <pc:sldMk cId="2733830748" sldId="276"/>
            <ac:spMk id="6" creationId="{228A0422-E103-7A74-8232-A07A4746788B}"/>
          </ac:spMkLst>
        </pc:spChg>
        <pc:spChg chg="mod">
          <ac:chgData name="Vries VL de, Vera" userId="e5f67279-96b9-467a-a9e1-96a17e860913" providerId="ADAL" clId="{0CE0B62E-091C-5A05-AC36-B27A9027F071}" dt="2025-09-16T11:20:11.781" v="22" actId="26606"/>
          <ac:spMkLst>
            <pc:docMk/>
            <pc:sldMk cId="2733830748" sldId="276"/>
            <ac:spMk id="1035" creationId="{9E09654A-7C93-68CD-FDE4-61EBD3475F56}"/>
          </ac:spMkLst>
        </pc:spChg>
        <pc:spChg chg="add del">
          <ac:chgData name="Vries VL de, Vera" userId="e5f67279-96b9-467a-a9e1-96a17e860913" providerId="ADAL" clId="{0CE0B62E-091C-5A05-AC36-B27A9027F071}" dt="2025-09-25T08:27:44.828" v="27" actId="26606"/>
          <ac:spMkLst>
            <pc:docMk/>
            <pc:sldMk cId="2733830748" sldId="276"/>
            <ac:spMk id="1054" creationId="{339B00AE-AAC2-BBF3-4126-C9E64696EF50}"/>
          </ac:spMkLst>
        </pc:spChg>
        <pc:spChg chg="add del">
          <ac:chgData name="Vries VL de, Vera" userId="e5f67279-96b9-467a-a9e1-96a17e860913" providerId="ADAL" clId="{0CE0B62E-091C-5A05-AC36-B27A9027F071}" dt="2025-09-25T08:27:44.828" v="27" actId="26606"/>
          <ac:spMkLst>
            <pc:docMk/>
            <pc:sldMk cId="2733830748" sldId="276"/>
            <ac:spMk id="1055" creationId="{8CEC4AC7-62B4-A72D-DB22-45AF6F9A0949}"/>
          </ac:spMkLst>
        </pc:spChg>
        <pc:spChg chg="add">
          <ac:chgData name="Vries VL de, Vera" userId="e5f67279-96b9-467a-a9e1-96a17e860913" providerId="ADAL" clId="{0CE0B62E-091C-5A05-AC36-B27A9027F071}" dt="2025-09-25T08:27:44.828" v="27" actId="26606"/>
          <ac:spMkLst>
            <pc:docMk/>
            <pc:sldMk cId="2733830748" sldId="276"/>
            <ac:spMk id="1060" creationId="{B897C2AF-CF54-E381-ECF9-A879B258DBF0}"/>
          </ac:spMkLst>
        </pc:spChg>
        <pc:spChg chg="add">
          <ac:chgData name="Vries VL de, Vera" userId="e5f67279-96b9-467a-a9e1-96a17e860913" providerId="ADAL" clId="{0CE0B62E-091C-5A05-AC36-B27A9027F071}" dt="2025-09-25T08:27:44.828" v="27" actId="26606"/>
          <ac:spMkLst>
            <pc:docMk/>
            <pc:sldMk cId="2733830748" sldId="276"/>
            <ac:spMk id="1062" creationId="{34C8638B-12FA-D496-8B58-2740F232BE49}"/>
          </ac:spMkLst>
        </pc:spChg>
        <pc:picChg chg="add del mod ord">
          <ac:chgData name="Vries VL de, Vera" userId="e5f67279-96b9-467a-a9e1-96a17e860913" providerId="ADAL" clId="{0CE0B62E-091C-5A05-AC36-B27A9027F071}" dt="2025-09-25T08:27:37.673" v="25" actId="478"/>
          <ac:picMkLst>
            <pc:docMk/>
            <pc:sldMk cId="2733830748" sldId="276"/>
            <ac:picMk id="4" creationId="{C189A0AC-8149-A542-5059-AB9F17D1529E}"/>
          </ac:picMkLst>
        </pc:picChg>
        <pc:picChg chg="add mod ord">
          <ac:chgData name="Vries VL de, Vera" userId="e5f67279-96b9-467a-a9e1-96a17e860913" providerId="ADAL" clId="{0CE0B62E-091C-5A05-AC36-B27A9027F071}" dt="2025-09-25T08:27:44.828" v="27" actId="26606"/>
          <ac:picMkLst>
            <pc:docMk/>
            <pc:sldMk cId="2733830748" sldId="276"/>
            <ac:picMk id="5" creationId="{3CFCE873-9D2C-7630-B374-D50CF093CA43}"/>
          </ac:picMkLst>
        </pc:picChg>
      </pc:sldChg>
      <pc:sldChg chg="modSp mod">
        <pc:chgData name="Vries VL de, Vera" userId="e5f67279-96b9-467a-a9e1-96a17e860913" providerId="ADAL" clId="{0CE0B62E-091C-5A05-AC36-B27A9027F071}" dt="2025-09-16T10:44:21.013" v="2" actId="207"/>
        <pc:sldMkLst>
          <pc:docMk/>
          <pc:sldMk cId="903855085" sldId="279"/>
        </pc:sldMkLst>
        <pc:spChg chg="mod">
          <ac:chgData name="Vries VL de, Vera" userId="e5f67279-96b9-467a-a9e1-96a17e860913" providerId="ADAL" clId="{0CE0B62E-091C-5A05-AC36-B27A9027F071}" dt="2025-09-16T10:44:21.013" v="2" actId="207"/>
          <ac:spMkLst>
            <pc:docMk/>
            <pc:sldMk cId="903855085" sldId="279"/>
            <ac:spMk id="6" creationId="{F6B1AFC3-FDEC-4BDE-535E-076C4023E828}"/>
          </ac:spMkLst>
        </pc:spChg>
      </pc:sldChg>
      <pc:sldChg chg="del">
        <pc:chgData name="Vries VL de, Vera" userId="e5f67279-96b9-467a-a9e1-96a17e860913" providerId="ADAL" clId="{0CE0B62E-091C-5A05-AC36-B27A9027F071}" dt="2025-09-16T10:46:19.530" v="14" actId="2696"/>
        <pc:sldMkLst>
          <pc:docMk/>
          <pc:sldMk cId="402252690" sldId="288"/>
        </pc:sldMkLst>
      </pc:sldChg>
      <pc:sldChg chg="modSp mod">
        <pc:chgData name="Vries VL de, Vera" userId="e5f67279-96b9-467a-a9e1-96a17e860913" providerId="ADAL" clId="{0CE0B62E-091C-5A05-AC36-B27A9027F071}" dt="2025-09-16T10:44:26.345" v="3" actId="207"/>
        <pc:sldMkLst>
          <pc:docMk/>
          <pc:sldMk cId="3289440769" sldId="307"/>
        </pc:sldMkLst>
        <pc:spChg chg="mod">
          <ac:chgData name="Vries VL de, Vera" userId="e5f67279-96b9-467a-a9e1-96a17e860913" providerId="ADAL" clId="{0CE0B62E-091C-5A05-AC36-B27A9027F071}" dt="2025-09-16T10:44:26.345" v="3" actId="207"/>
          <ac:spMkLst>
            <pc:docMk/>
            <pc:sldMk cId="3289440769" sldId="307"/>
            <ac:spMk id="6" creationId="{9592AF56-92EB-76DA-DDCF-95B2F73479AA}"/>
          </ac:spMkLst>
        </pc:spChg>
      </pc:sldChg>
      <pc:sldChg chg="modSp mod">
        <pc:chgData name="Vries VL de, Vera" userId="e5f67279-96b9-467a-a9e1-96a17e860913" providerId="ADAL" clId="{0CE0B62E-091C-5A05-AC36-B27A9027F071}" dt="2025-09-16T10:44:30.643" v="4" actId="207"/>
        <pc:sldMkLst>
          <pc:docMk/>
          <pc:sldMk cId="2152395404" sldId="308"/>
        </pc:sldMkLst>
        <pc:spChg chg="mod">
          <ac:chgData name="Vries VL de, Vera" userId="e5f67279-96b9-467a-a9e1-96a17e860913" providerId="ADAL" clId="{0CE0B62E-091C-5A05-AC36-B27A9027F071}" dt="2025-09-16T10:44:30.643" v="4" actId="207"/>
          <ac:spMkLst>
            <pc:docMk/>
            <pc:sldMk cId="2152395404" sldId="308"/>
            <ac:spMk id="2" creationId="{2D384101-1CEC-915F-2F66-669A10FFD3A7}"/>
          </ac:spMkLst>
        </pc:spChg>
      </pc:sldChg>
      <pc:sldChg chg="modSp mod">
        <pc:chgData name="Vries VL de, Vera" userId="e5f67279-96b9-467a-a9e1-96a17e860913" providerId="ADAL" clId="{0CE0B62E-091C-5A05-AC36-B27A9027F071}" dt="2025-09-16T10:44:36.009" v="5" actId="207"/>
        <pc:sldMkLst>
          <pc:docMk/>
          <pc:sldMk cId="2516996494" sldId="309"/>
        </pc:sldMkLst>
        <pc:spChg chg="mod">
          <ac:chgData name="Vries VL de, Vera" userId="e5f67279-96b9-467a-a9e1-96a17e860913" providerId="ADAL" clId="{0CE0B62E-091C-5A05-AC36-B27A9027F071}" dt="2025-09-16T10:44:36.009" v="5" actId="207"/>
          <ac:spMkLst>
            <pc:docMk/>
            <pc:sldMk cId="2516996494" sldId="309"/>
            <ac:spMk id="2" creationId="{C61CD50B-C672-DA3D-9CA2-26661C3334E5}"/>
          </ac:spMkLst>
        </pc:spChg>
      </pc:sldChg>
    </pc:docChg>
  </pc:docChgLst>
  <pc:docChgLst>
    <pc:chgData name="Vries VL de, Vera" userId="e5f67279-96b9-467a-a9e1-96a17e860913" providerId="ADAL" clId="{AD7A6B94-658C-ED4B-9B0B-FFE49783037F}"/>
    <pc:docChg chg="undo redo custSel modSld delSection">
      <pc:chgData name="Vries VL de, Vera" userId="e5f67279-96b9-467a-a9e1-96a17e860913" providerId="ADAL" clId="{AD7A6B94-658C-ED4B-9B0B-FFE49783037F}" dt="2025-07-07T10:14:44.194" v="300" actId="20577"/>
      <pc:docMkLst>
        <pc:docMk/>
      </pc:docMkLst>
      <pc:sldChg chg="modNotesTx">
        <pc:chgData name="Vries VL de, Vera" userId="e5f67279-96b9-467a-a9e1-96a17e860913" providerId="ADAL" clId="{AD7A6B94-658C-ED4B-9B0B-FFE49783037F}" dt="2025-06-26T09:58:49.266" v="163" actId="790"/>
        <pc:sldMkLst>
          <pc:docMk/>
          <pc:sldMk cId="0" sldId="256"/>
        </pc:sldMkLst>
      </pc:sldChg>
      <pc:sldChg chg="modSp mod">
        <pc:chgData name="Vries VL de, Vera" userId="e5f67279-96b9-467a-a9e1-96a17e860913" providerId="ADAL" clId="{AD7A6B94-658C-ED4B-9B0B-FFE49783037F}" dt="2025-07-07T10:07:00.312" v="186" actId="20577"/>
        <pc:sldMkLst>
          <pc:docMk/>
          <pc:sldMk cId="2733830748" sldId="276"/>
        </pc:sldMkLst>
      </pc:sldChg>
      <pc:sldChg chg="addSp delSp modSp mod modNotesTx">
        <pc:chgData name="Vries VL de, Vera" userId="e5f67279-96b9-467a-a9e1-96a17e860913" providerId="ADAL" clId="{AD7A6B94-658C-ED4B-9B0B-FFE49783037F}" dt="2025-07-07T10:13:02.811" v="262" actId="20577"/>
        <pc:sldMkLst>
          <pc:docMk/>
          <pc:sldMk cId="903855085" sldId="279"/>
        </pc:sldMkLst>
      </pc:sldChg>
      <pc:sldChg chg="modNotesTx">
        <pc:chgData name="Vries VL de, Vera" userId="e5f67279-96b9-467a-a9e1-96a17e860913" providerId="ADAL" clId="{AD7A6B94-658C-ED4B-9B0B-FFE49783037F}" dt="2025-06-26T09:24:58.640" v="10" actId="790"/>
        <pc:sldMkLst>
          <pc:docMk/>
          <pc:sldMk cId="1766591923" sldId="280"/>
        </pc:sldMkLst>
      </pc:sldChg>
      <pc:sldChg chg="modNotesTx">
        <pc:chgData name="Vries VL de, Vera" userId="e5f67279-96b9-467a-a9e1-96a17e860913" providerId="ADAL" clId="{AD7A6B94-658C-ED4B-9B0B-FFE49783037F}" dt="2025-06-26T09:30:00.900" v="39" actId="790"/>
        <pc:sldMkLst>
          <pc:docMk/>
          <pc:sldMk cId="1681548029" sldId="281"/>
        </pc:sldMkLst>
      </pc:sldChg>
      <pc:sldChg chg="modSp mod modNotesTx">
        <pc:chgData name="Vries VL de, Vera" userId="e5f67279-96b9-467a-a9e1-96a17e860913" providerId="ADAL" clId="{AD7A6B94-658C-ED4B-9B0B-FFE49783037F}" dt="2025-06-26T09:28:48.576" v="30" actId="790"/>
        <pc:sldMkLst>
          <pc:docMk/>
          <pc:sldMk cId="3289440769" sldId="307"/>
        </pc:sldMkLst>
      </pc:sldChg>
      <pc:sldChg chg="modSp mod modNotesTx">
        <pc:chgData name="Vries VL de, Vera" userId="e5f67279-96b9-467a-a9e1-96a17e860913" providerId="ADAL" clId="{AD7A6B94-658C-ED4B-9B0B-FFE49783037F}" dt="2025-07-07T10:10:37.148" v="187" actId="790"/>
        <pc:sldMkLst>
          <pc:docMk/>
          <pc:sldMk cId="2152395404" sldId="308"/>
        </pc:sldMkLst>
      </pc:sldChg>
      <pc:sldChg chg="modNotesTx">
        <pc:chgData name="Vries VL de, Vera" userId="e5f67279-96b9-467a-a9e1-96a17e860913" providerId="ADAL" clId="{AD7A6B94-658C-ED4B-9B0B-FFE49783037F}" dt="2025-06-26T10:27:48.513" v="166" actId="20577"/>
        <pc:sldMkLst>
          <pc:docMk/>
          <pc:sldMk cId="2946684557" sldId="311"/>
        </pc:sldMkLst>
      </pc:sldChg>
      <pc:sldChg chg="modNotesTx">
        <pc:chgData name="Vries VL de, Vera" userId="e5f67279-96b9-467a-a9e1-96a17e860913" providerId="ADAL" clId="{AD7A6B94-658C-ED4B-9B0B-FFE49783037F}" dt="2025-06-26T09:32:06.808" v="51" actId="790"/>
        <pc:sldMkLst>
          <pc:docMk/>
          <pc:sldMk cId="2824969353" sldId="312"/>
        </pc:sldMkLst>
      </pc:sldChg>
      <pc:sldChg chg="addSp delSp modSp mod modNotesTx">
        <pc:chgData name="Vries VL de, Vera" userId="e5f67279-96b9-467a-a9e1-96a17e860913" providerId="ADAL" clId="{AD7A6B94-658C-ED4B-9B0B-FFE49783037F}" dt="2025-07-07T10:12:37.364" v="226" actId="20577"/>
        <pc:sldMkLst>
          <pc:docMk/>
          <pc:sldMk cId="3103113298" sldId="313"/>
        </pc:sldMkLst>
      </pc:sldChg>
      <pc:sldChg chg="modNotesTx">
        <pc:chgData name="Vries VL de, Vera" userId="e5f67279-96b9-467a-a9e1-96a17e860913" providerId="ADAL" clId="{AD7A6B94-658C-ED4B-9B0B-FFE49783037F}" dt="2025-07-07T10:14:44.194" v="300" actId="20577"/>
        <pc:sldMkLst>
          <pc:docMk/>
          <pc:sldMk cId="1442945543" sldId="316"/>
        </pc:sldMkLst>
      </pc:sldChg>
    </pc:docChg>
  </pc:docChgLst>
  <pc:docChgLst>
    <pc:chgData name="Naber AT, Agnes" userId="S::a.t.naber@pl.hanze.nl::1de4adb8-2eec-4ec4-b651-b6432a5dc791" providerId="AD" clId="Web-{37F0AB40-B96B-1AF1-ECAD-21B70C99E1CB}"/>
    <pc:docChg chg="addSld modSld modSection">
      <pc:chgData name="Naber AT, Agnes" userId="S::a.t.naber@pl.hanze.nl::1de4adb8-2eec-4ec4-b651-b6432a5dc791" providerId="AD" clId="Web-{37F0AB40-B96B-1AF1-ECAD-21B70C99E1CB}" dt="2025-06-30T10:52:48.335" v="43"/>
      <pc:docMkLst>
        <pc:docMk/>
      </pc:docMkLst>
      <pc:sldChg chg="modNotes">
        <pc:chgData name="Naber AT, Agnes" userId="S::a.t.naber@pl.hanze.nl::1de4adb8-2eec-4ec4-b651-b6432a5dc791" providerId="AD" clId="Web-{37F0AB40-B96B-1AF1-ECAD-21B70C99E1CB}" dt="2025-06-30T10:47:07.105" v="3"/>
        <pc:sldMkLst>
          <pc:docMk/>
          <pc:sldMk cId="0" sldId="256"/>
        </pc:sldMkLst>
      </pc:sldChg>
      <pc:sldChg chg="modNotes">
        <pc:chgData name="Naber AT, Agnes" userId="S::a.t.naber@pl.hanze.nl::1de4adb8-2eec-4ec4-b651-b6432a5dc791" providerId="AD" clId="Web-{37F0AB40-B96B-1AF1-ECAD-21B70C99E1CB}" dt="2025-06-30T10:48:09.029" v="16"/>
        <pc:sldMkLst>
          <pc:docMk/>
          <pc:sldMk cId="903855085" sldId="279"/>
        </pc:sldMkLst>
      </pc:sldChg>
      <pc:sldChg chg="modNotes">
        <pc:chgData name="Naber AT, Agnes" userId="S::a.t.naber@pl.hanze.nl::1de4adb8-2eec-4ec4-b651-b6432a5dc791" providerId="AD" clId="Web-{37F0AB40-B96B-1AF1-ECAD-21B70C99E1CB}" dt="2025-06-30T10:47:21.793" v="12"/>
        <pc:sldMkLst>
          <pc:docMk/>
          <pc:sldMk cId="1766591923" sldId="280"/>
        </pc:sldMkLst>
      </pc:sldChg>
      <pc:sldChg chg="modNotes">
        <pc:chgData name="Naber AT, Agnes" userId="S::a.t.naber@pl.hanze.nl::1de4adb8-2eec-4ec4-b651-b6432a5dc791" providerId="AD" clId="Web-{37F0AB40-B96B-1AF1-ECAD-21B70C99E1CB}" dt="2025-06-30T10:50:08.064" v="31"/>
        <pc:sldMkLst>
          <pc:docMk/>
          <pc:sldMk cId="1681548029" sldId="281"/>
        </pc:sldMkLst>
      </pc:sldChg>
      <pc:sldChg chg="modNotes">
        <pc:chgData name="Naber AT, Agnes" userId="S::a.t.naber@pl.hanze.nl::1de4adb8-2eec-4ec4-b651-b6432a5dc791" providerId="AD" clId="Web-{37F0AB40-B96B-1AF1-ECAD-21B70C99E1CB}" dt="2025-06-30T10:49:12.125" v="25"/>
        <pc:sldMkLst>
          <pc:docMk/>
          <pc:sldMk cId="3289440769" sldId="307"/>
        </pc:sldMkLst>
      </pc:sldChg>
      <pc:sldChg chg="modNotes">
        <pc:chgData name="Naber AT, Agnes" userId="S::a.t.naber@pl.hanze.nl::1de4adb8-2eec-4ec4-b651-b6432a5dc791" providerId="AD" clId="Web-{37F0AB40-B96B-1AF1-ECAD-21B70C99E1CB}" dt="2025-06-30T10:49:26.875" v="27"/>
        <pc:sldMkLst>
          <pc:docMk/>
          <pc:sldMk cId="2152395404" sldId="308"/>
        </pc:sldMkLst>
      </pc:sldChg>
      <pc:sldChg chg="modNotes">
        <pc:chgData name="Naber AT, Agnes" userId="S::a.t.naber@pl.hanze.nl::1de4adb8-2eec-4ec4-b651-b6432a5dc791" providerId="AD" clId="Web-{37F0AB40-B96B-1AF1-ECAD-21B70C99E1CB}" dt="2025-06-30T10:50:25.346" v="33"/>
        <pc:sldMkLst>
          <pc:docMk/>
          <pc:sldMk cId="2751840321" sldId="310"/>
        </pc:sldMkLst>
      </pc:sldChg>
      <pc:sldChg chg="modNotes">
        <pc:chgData name="Naber AT, Agnes" userId="S::a.t.naber@pl.hanze.nl::1de4adb8-2eec-4ec4-b651-b6432a5dc791" providerId="AD" clId="Web-{37F0AB40-B96B-1AF1-ECAD-21B70C99E1CB}" dt="2025-06-30T10:51:26.926" v="37"/>
        <pc:sldMkLst>
          <pc:docMk/>
          <pc:sldMk cId="2946684557" sldId="311"/>
        </pc:sldMkLst>
      </pc:sldChg>
      <pc:sldChg chg="modNotes">
        <pc:chgData name="Naber AT, Agnes" userId="S::a.t.naber@pl.hanze.nl::1de4adb8-2eec-4ec4-b651-b6432a5dc791" providerId="AD" clId="Web-{37F0AB40-B96B-1AF1-ECAD-21B70C99E1CB}" dt="2025-06-30T10:51:57.584" v="41"/>
        <pc:sldMkLst>
          <pc:docMk/>
          <pc:sldMk cId="2824969353" sldId="312"/>
        </pc:sldMkLst>
      </pc:sldChg>
      <pc:sldChg chg="modNotes">
        <pc:chgData name="Naber AT, Agnes" userId="S::a.t.naber@pl.hanze.nl::1de4adb8-2eec-4ec4-b651-b6432a5dc791" providerId="AD" clId="Web-{37F0AB40-B96B-1AF1-ECAD-21B70C99E1CB}" dt="2025-06-30T10:52:48.335" v="43"/>
        <pc:sldMkLst>
          <pc:docMk/>
          <pc:sldMk cId="3103113298" sldId="313"/>
        </pc:sldMkLst>
      </pc:sldChg>
      <pc:sldChg chg="add">
        <pc:chgData name="Naber AT, Agnes" userId="S::a.t.naber@pl.hanze.nl::1de4adb8-2eec-4ec4-b651-b6432a5dc791" providerId="AD" clId="Web-{37F0AB40-B96B-1AF1-ECAD-21B70C99E1CB}" dt="2025-06-30T10:45:28.789" v="0"/>
        <pc:sldMkLst>
          <pc:docMk/>
          <pc:sldMk cId="1442945543" sldId="31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9E7BEFD6-66EE-49A1-B4A8-EEDDC70D26A6}" type="datetimeFigureOut">
              <a:rPr lang="en-US" smtClean="0"/>
              <a:t>9/25/25</a:t>
            </a:fld>
            <a:endParaRPr lang="en-US"/>
          </a:p>
        </p:txBody>
      </p:sp>
      <p:sp>
        <p:nvSpPr>
          <p:cNvPr id="4" name="Tijdelijke aanduiding voor dia-afbeelding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Tijdelijke aanduiding voor notiti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6" name="Tijdelijke aanduiding voor voettekst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Tijdelijke aanduiding voor dianumm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B39B8B-C8EF-42B5-B611-981176E39BF8}" type="slidenum">
              <a:rPr lang="en-US" smtClean="0"/>
              <a:t>‹nr.›</a:t>
            </a:fld>
            <a:endParaRPr lang="en-US"/>
          </a:p>
        </p:txBody>
      </p:sp>
    </p:spTree>
    <p:extLst>
      <p:ext uri="{BB962C8B-B14F-4D97-AF65-F5344CB8AC3E}">
        <p14:creationId xmlns:p14="http://schemas.microsoft.com/office/powerpoint/2010/main" val="284478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a:t>
            </a:fld>
            <a:endParaRPr lang="en-US"/>
          </a:p>
        </p:txBody>
      </p:sp>
    </p:spTree>
    <p:extLst>
      <p:ext uri="{BB962C8B-B14F-4D97-AF65-F5344CB8AC3E}">
        <p14:creationId xmlns:p14="http://schemas.microsoft.com/office/powerpoint/2010/main" val="3937035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Eventueel </a:t>
            </a:r>
            <a:r>
              <a:rPr lang="nl-NL" i="0" noProof="0"/>
              <a:t>Bijlage 3 </a:t>
            </a:r>
            <a:r>
              <a:rPr lang="nl-NL"/>
              <a:t>(tabel Versterkers) </a:t>
            </a:r>
            <a:r>
              <a:rPr lang="nl-NL" i="0" noProof="0"/>
              <a:t>uit </a:t>
            </a:r>
            <a:r>
              <a:rPr lang="nl-NL" i="1" noProof="0"/>
              <a:t>Verhalen van kracht en kwetsbaarheid </a:t>
            </a:r>
            <a:r>
              <a:rPr lang="nl-NL" i="0" noProof="0"/>
              <a:t>uitdelen aan de studenten</a:t>
            </a:r>
            <a:r>
              <a:rPr lang="nl-NL"/>
              <a:t>.</a:t>
            </a:r>
            <a:endParaRPr lang="en-US">
              <a:solidFill>
                <a:srgbClr val="444444"/>
              </a:solidFill>
            </a:endParaRPr>
          </a:p>
          <a:p>
            <a:endParaRPr lang="nl-NL">
              <a:solidFill>
                <a:srgbClr val="444444"/>
              </a:solidFill>
            </a:endParaRPr>
          </a:p>
          <a:p>
            <a:r>
              <a:rPr lang="nl-NL"/>
              <a:t>Mogelijke werkvormen:</a:t>
            </a:r>
            <a:endParaRPr lang="en-US">
              <a:solidFill>
                <a:srgbClr val="444444"/>
              </a:solidFill>
            </a:endParaRPr>
          </a:p>
          <a:p>
            <a:r>
              <a:rPr lang="nl-NL"/>
              <a:t>Binnen-buitenkring of speeddaten: studenten vertellen elkaar over wat ze in het schema hebben ingevuld en hoe de school leerlingen ondersteunt</a:t>
            </a:r>
            <a:r>
              <a:rPr lang="nl-NL" i="0" noProof="0"/>
              <a:t>.</a:t>
            </a:r>
            <a:endParaRPr lang="en-US"/>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11</a:t>
            </a:fld>
            <a:endParaRPr lang="en-US"/>
          </a:p>
        </p:txBody>
      </p:sp>
    </p:spTree>
    <p:extLst>
      <p:ext uri="{BB962C8B-B14F-4D97-AF65-F5344CB8AC3E}">
        <p14:creationId xmlns:p14="http://schemas.microsoft.com/office/powerpoint/2010/main" val="3041016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12</a:t>
            </a:fld>
            <a:endParaRPr lang="en-US"/>
          </a:p>
        </p:txBody>
      </p:sp>
    </p:spTree>
    <p:extLst>
      <p:ext uri="{BB962C8B-B14F-4D97-AF65-F5344CB8AC3E}">
        <p14:creationId xmlns:p14="http://schemas.microsoft.com/office/powerpoint/2010/main" val="19353386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Aft>
                <a:spcPts val="600"/>
              </a:spcAft>
            </a:pPr>
            <a:r>
              <a:rPr lang="nl-NL" noProof="0"/>
              <a:t>De docent leest het introductieverhaal voor.</a:t>
            </a:r>
          </a:p>
        </p:txBody>
      </p:sp>
      <p:sp>
        <p:nvSpPr>
          <p:cNvPr id="4" name="Slide Number Placeholder 3"/>
          <p:cNvSpPr>
            <a:spLocks noGrp="1"/>
          </p:cNvSpPr>
          <p:nvPr>
            <p:ph type="sldNum" sz="quarter" idx="5"/>
          </p:nvPr>
        </p:nvSpPr>
        <p:spPr/>
        <p:txBody>
          <a:bodyPr/>
          <a:lstStyle/>
          <a:p>
            <a:fld id="{76B39B8B-C8EF-42B5-B611-981176E39BF8}" type="slidenum">
              <a:rPr lang="en-US" smtClean="0"/>
              <a:t>2</a:t>
            </a:fld>
            <a:endParaRPr lang="en-US"/>
          </a:p>
        </p:txBody>
      </p:sp>
    </p:spTree>
    <p:extLst>
      <p:ext uri="{BB962C8B-B14F-4D97-AF65-F5344CB8AC3E}">
        <p14:creationId xmlns:p14="http://schemas.microsoft.com/office/powerpoint/2010/main" val="1686299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Eventueel Bijlage 2 (Schema Belemmerende en bevorderende factoren) uit </a:t>
            </a:r>
            <a:r>
              <a:rPr lang="nl-NL" i="1" dirty="0"/>
              <a:t>Verhalen van kracht en kwetsbaarheid </a:t>
            </a:r>
            <a:r>
              <a:rPr lang="nl-NL" dirty="0"/>
              <a:t>uitdelen aan de studenten.</a:t>
            </a:r>
            <a:endParaRPr lang="en-US" dirty="0">
              <a:solidFill>
                <a:srgbClr val="444444"/>
              </a:solidFill>
            </a:endParaRPr>
          </a:p>
          <a:p>
            <a:endParaRPr lang="nl-NL">
              <a:solidFill>
                <a:srgbClr val="444444"/>
              </a:solidFill>
            </a:endParaRPr>
          </a:p>
          <a:p>
            <a:r>
              <a:rPr lang="nl-NL" noProof="0" dirty="0"/>
              <a:t>Bij de tweede startvraag: docent licht het schema toe en leest het verhaal nog een keer voor, de studenten dienen nu het schema gericht in te vullen, daarna kunnen de antwoorden samen worden nabesproken </a:t>
            </a:r>
            <a:r>
              <a:rPr lang="nl-NL" dirty="0"/>
              <a:t>door bijvoorbeeld de werkvorm </a:t>
            </a:r>
            <a:r>
              <a:rPr lang="nl-NL" dirty="0" err="1"/>
              <a:t>think</a:t>
            </a:r>
            <a:r>
              <a:rPr lang="nl-NL" dirty="0"/>
              <a:t>-pair-share te gebruiken. </a:t>
            </a:r>
            <a:endParaRPr lang="en-US" dirty="0">
              <a:solidFill>
                <a:srgbClr val="444444"/>
              </a:solidFill>
            </a:endParaRPr>
          </a:p>
          <a:p>
            <a:endParaRPr lang="nl-NL">
              <a:solidFill>
                <a:srgbClr val="444444"/>
              </a:solidFill>
            </a:endParaRPr>
          </a:p>
          <a:p>
            <a:r>
              <a:rPr lang="nl-NL" dirty="0"/>
              <a:t>Voor de docent: in </a:t>
            </a:r>
            <a:r>
              <a:rPr lang="nl-NL" i="1" dirty="0"/>
              <a:t>Verhalen van kracht en kwetsbaarheid</a:t>
            </a:r>
            <a:r>
              <a:rPr lang="nl-NL" dirty="0"/>
              <a:t> staan mogelijke antwoorden in Bijlage 4 en hieronder:</a:t>
            </a:r>
            <a:endParaRPr lang="nl-NL" dirty="0">
              <a:ea typeface="Calibri"/>
              <a:cs typeface="Calibri"/>
            </a:endParaRPr>
          </a:p>
          <a:p>
            <a:pPr marL="171450" indent="-171450" algn="just">
              <a:buFont typeface="Aptos"/>
              <a:buChar char="•"/>
            </a:pPr>
            <a:r>
              <a:rPr lang="nl-NL" dirty="0"/>
              <a:t>Welke aspecten maken deze leerling kwetsbaar volgens jou?</a:t>
            </a:r>
            <a:endParaRPr lang="nl-NL" dirty="0">
              <a:ea typeface="Calibri"/>
              <a:cs typeface="Calibri"/>
            </a:endParaRPr>
          </a:p>
          <a:p>
            <a:pPr marL="628650" lvl="1" indent="-171450" algn="just">
              <a:buFont typeface="Courier New"/>
              <a:buChar char="○"/>
            </a:pPr>
            <a:r>
              <a:rPr lang="nl-NL" b="1" i="1" dirty="0"/>
              <a:t>Taalachterstand:</a:t>
            </a:r>
            <a:r>
              <a:rPr lang="nl-NL" i="1" dirty="0"/>
              <a:t> </a:t>
            </a:r>
            <a:r>
              <a:rPr lang="nl-NL" i="1" dirty="0" err="1"/>
              <a:t>Akram</a:t>
            </a:r>
            <a:r>
              <a:rPr lang="nl-NL" i="1" dirty="0"/>
              <a:t> spreekt nauwelijks Nederlands, wat het lastig maakt om mee te doen in de klas en contact te maken met klasgenoten. Dat kan frustrerend zijn en zorgt ervoor dat hij minder snel nieuwe dingen oppikt.</a:t>
            </a:r>
            <a:endParaRPr lang="nl-NL" dirty="0"/>
          </a:p>
          <a:p>
            <a:pPr marL="628650" lvl="1" indent="-171450" algn="just">
              <a:buFont typeface="Courier New"/>
              <a:buChar char="○"/>
            </a:pPr>
            <a:r>
              <a:rPr lang="nl-NL" b="1" i="1" dirty="0"/>
              <a:t>Sociale isolatie:</a:t>
            </a:r>
            <a:r>
              <a:rPr lang="nl-NL" i="1" dirty="0"/>
              <a:t> Hij zoekt vooral contact met jongere kinderen en heeft moeite om aansluiting te vinden bij zijn eigen leeftijdsgenoten. Daardoor mist hij misschien bepaalde sociale of leerprikkels die juist goed voor hem zouden zijn.</a:t>
            </a:r>
            <a:endParaRPr lang="nl-NL" dirty="0"/>
          </a:p>
          <a:p>
            <a:pPr marL="628650" lvl="1" indent="-171450" algn="just">
              <a:buFont typeface="Courier New"/>
              <a:buChar char="○"/>
            </a:pPr>
            <a:r>
              <a:rPr lang="nl-NL" b="1" i="1" dirty="0"/>
              <a:t>Instabiele thuissituatie:</a:t>
            </a:r>
            <a:r>
              <a:rPr lang="nl-NL" i="1" dirty="0"/>
              <a:t> Hij woont in een COA-opvang, waar veel onzekerheid is over hoelang hij daar blijft en of hij moet verhuizen. Dit kan hem stress geven, wat weer invloed heeft op zijn concentratie en leerprestaties.</a:t>
            </a:r>
            <a:endParaRPr lang="nl-NL" dirty="0"/>
          </a:p>
          <a:p>
            <a:pPr marL="628650" lvl="1" indent="-171450" algn="just">
              <a:buFont typeface="Courier New"/>
              <a:buChar char="○"/>
            </a:pPr>
            <a:r>
              <a:rPr lang="nl-NL" b="1" i="1" dirty="0"/>
              <a:t>Beperkt oudercontact:</a:t>
            </a:r>
            <a:r>
              <a:rPr lang="nl-NL" i="1" dirty="0"/>
              <a:t> Zijn moeder spreekt geen Nederlands, waardoor het voor school lastiger is om met haar te communiceren. Dit maakt het moeilijk om een goed beeld te krijgen van hoe het thuis gaat en hoe </a:t>
            </a:r>
            <a:r>
              <a:rPr lang="nl-NL" i="1" dirty="0" err="1"/>
              <a:t>Akram</a:t>
            </a:r>
            <a:r>
              <a:rPr lang="nl-NL" i="1" dirty="0"/>
              <a:t> het beste geholpen kan worden.</a:t>
            </a:r>
            <a:endParaRPr lang="nl-NL" dirty="0"/>
          </a:p>
          <a:p>
            <a:pPr marL="628650" lvl="1" indent="-171450" algn="just">
              <a:buFont typeface="Courier New"/>
              <a:buChar char="○"/>
            </a:pPr>
            <a:r>
              <a:rPr lang="nl-NL" b="1" i="1" dirty="0"/>
              <a:t>Eetgedrag:</a:t>
            </a:r>
            <a:r>
              <a:rPr lang="nl-NL" i="1" dirty="0"/>
              <a:t> Hij krijgt eten mee naar school, maar eet het niet altijd op. Dit kan te maken hebben met stress, onbekend eten of andere persoonlijke redenen.</a:t>
            </a:r>
            <a:endParaRPr lang="nl-NL" dirty="0"/>
          </a:p>
          <a:p>
            <a:pPr marL="171450" indent="-171450" algn="just">
              <a:buFont typeface="Aptos"/>
              <a:buChar char="•"/>
            </a:pPr>
            <a:r>
              <a:rPr lang="nl-NL" dirty="0"/>
              <a:t>Welke belemmerende en bevorderende factoren voor de ontwikkeling van deze leerling ontdek je in dit verhaal? zie ook: Bijlage 2 – Schema belemmerende en bevorderende factoren).</a:t>
            </a:r>
            <a:endParaRPr lang="nl-NL" dirty="0">
              <a:ea typeface="Calibri"/>
              <a:cs typeface="Calibri"/>
            </a:endParaRPr>
          </a:p>
          <a:p>
            <a:pPr marL="628650" lvl="1" indent="-171450" algn="just">
              <a:buFont typeface="Courier New"/>
              <a:buChar char="○"/>
            </a:pPr>
            <a:r>
              <a:rPr lang="nl-NL" b="1" i="1" dirty="0"/>
              <a:t>Belemmerende factoren:</a:t>
            </a:r>
            <a:endParaRPr lang="nl-NL" dirty="0"/>
          </a:p>
          <a:p>
            <a:pPr marL="1085850" lvl="2" indent="-171450" algn="just">
              <a:buFont typeface="Wingdings"/>
              <a:buChar char="▪"/>
            </a:pPr>
            <a:r>
              <a:rPr lang="nl-NL" b="1" i="1" dirty="0"/>
              <a:t>Sociale steun:</a:t>
            </a:r>
            <a:r>
              <a:rPr lang="nl-NL" i="1" dirty="0"/>
              <a:t> Zijn moeder spreekt geen Nederlands en er is geen vader in beeld. Daarnaast woont hij in een COA, wat onzekerheid met hem zich meebrengt. </a:t>
            </a:r>
            <a:endParaRPr lang="nl-NL" dirty="0"/>
          </a:p>
          <a:p>
            <a:pPr marL="1085850" lvl="2" indent="-171450" algn="just">
              <a:buFont typeface="Wingdings"/>
              <a:buChar char="▪"/>
            </a:pPr>
            <a:r>
              <a:rPr lang="nl-NL" b="1" i="1" dirty="0"/>
              <a:t>Zelfvertrouwen en zelfwaarde:</a:t>
            </a:r>
            <a:r>
              <a:rPr lang="nl-NL" i="1" dirty="0"/>
              <a:t> Tijdens klassikale instructies lijkt hij afgeleid en hij friemelt vaak, wat kan wijzen op onzekerheid/ongemak.</a:t>
            </a:r>
            <a:endParaRPr lang="nl-NL" dirty="0"/>
          </a:p>
          <a:p>
            <a:pPr marL="1085850" lvl="2" indent="-171450" algn="just">
              <a:buFont typeface="Wingdings"/>
              <a:buChar char="▪"/>
            </a:pPr>
            <a:r>
              <a:rPr lang="nl-NL" i="1" dirty="0"/>
              <a:t>Hulpbronnen en toegang tot ondersteuning: Hij heeft geen vaste structuur thuis en mogelijk beperkte toegang tot extra taalondersteuning.</a:t>
            </a:r>
            <a:endParaRPr lang="nl-NL" dirty="0"/>
          </a:p>
          <a:p>
            <a:pPr marL="1085850" lvl="2" indent="-171450" algn="just">
              <a:buFont typeface="Wingdings"/>
              <a:buChar char="▪"/>
            </a:pPr>
            <a:r>
              <a:rPr lang="nl-NL" b="1" i="1" dirty="0"/>
              <a:t>Positieve leeromgeving:</a:t>
            </a:r>
            <a:r>
              <a:rPr lang="nl-NL" i="1" dirty="0"/>
              <a:t> Hij kijkt veel om zich heen en volgt anderen, in plaats van zelfstandig te handelen.</a:t>
            </a:r>
            <a:endParaRPr lang="nl-NL" dirty="0"/>
          </a:p>
          <a:p>
            <a:pPr marL="1085850" lvl="2" indent="-171450" algn="just">
              <a:buFont typeface="Wingdings"/>
              <a:buChar char="▪"/>
            </a:pPr>
            <a:r>
              <a:rPr lang="nl-NL" b="1" i="1" dirty="0"/>
              <a:t>Sterke </a:t>
            </a:r>
            <a:r>
              <a:rPr lang="nl-NL" b="1" i="1" dirty="0" err="1"/>
              <a:t>copingmechanismen</a:t>
            </a:r>
            <a:r>
              <a:rPr lang="nl-NL" b="1" i="1" dirty="0"/>
              <a:t>:</a:t>
            </a:r>
            <a:r>
              <a:rPr lang="nl-NL" i="1" dirty="0"/>
              <a:t> Hij speelt meer naast anderen dan met hen en heeft moeite om echt mee te doen. Dit kan te maken hebben met de taalbarrière, waardoor hij minder makkelijk communiceert en zich wat afzondert.</a:t>
            </a:r>
            <a:endParaRPr lang="nl-NL" dirty="0"/>
          </a:p>
          <a:p>
            <a:pPr marL="1085850" lvl="2" indent="-171450" algn="just">
              <a:buFont typeface="Wingdings"/>
              <a:buChar char="▪"/>
            </a:pPr>
            <a:r>
              <a:rPr lang="nl-NL" b="1" i="1" dirty="0"/>
              <a:t>Mentale gezondheid:</a:t>
            </a:r>
            <a:r>
              <a:rPr lang="nl-NL" i="1" dirty="0"/>
              <a:t> Hij ervaart mogelijk stress door zijn thuissituatie en taalachterstand.</a:t>
            </a:r>
            <a:endParaRPr lang="nl-NL" dirty="0"/>
          </a:p>
          <a:p>
            <a:pPr marL="628650" lvl="1" indent="-171450" algn="just">
              <a:buFont typeface="Courier New"/>
              <a:buChar char="○"/>
            </a:pPr>
            <a:r>
              <a:rPr lang="nl-NL" b="1" i="1" dirty="0"/>
              <a:t>Bevorderende factoren: </a:t>
            </a:r>
            <a:endParaRPr lang="nl-NL" dirty="0"/>
          </a:p>
          <a:p>
            <a:pPr marL="1085850" lvl="2" indent="-171450" algn="just">
              <a:buFont typeface="Wingdings"/>
              <a:buChar char="▪"/>
            </a:pPr>
            <a:r>
              <a:rPr lang="nl-NL" b="1" i="1" dirty="0"/>
              <a:t>Sociale steun:</a:t>
            </a:r>
            <a:r>
              <a:rPr lang="nl-NL" i="1" dirty="0"/>
              <a:t> </a:t>
            </a:r>
            <a:r>
              <a:rPr lang="nl-NL" i="1" dirty="0" err="1"/>
              <a:t>Akram</a:t>
            </a:r>
            <a:r>
              <a:rPr lang="nl-NL" i="1" dirty="0"/>
              <a:t> heeft contact met zijn oudere broer op school en zoekt interactie met klasgenoten, vooral op het schoolplein.</a:t>
            </a:r>
            <a:endParaRPr lang="nl-NL" dirty="0"/>
          </a:p>
          <a:p>
            <a:pPr marL="1085850" lvl="2" indent="-171450" algn="just">
              <a:buFont typeface="Wingdings"/>
              <a:buChar char="▪"/>
            </a:pPr>
            <a:r>
              <a:rPr lang="nl-NL" b="1" i="1" dirty="0"/>
              <a:t>Zelfvertrouwen en zelfwaarde:</a:t>
            </a:r>
            <a:r>
              <a:rPr lang="nl-NL" i="1" dirty="0"/>
              <a:t> </a:t>
            </a:r>
            <a:r>
              <a:rPr lang="nl-NL" i="1" dirty="0" err="1"/>
              <a:t>Akram</a:t>
            </a:r>
            <a:r>
              <a:rPr lang="nl-NL" i="1" dirty="0"/>
              <a:t> zoekt contact en neemt initiatief in spel.</a:t>
            </a:r>
            <a:endParaRPr lang="nl-NL" dirty="0"/>
          </a:p>
          <a:p>
            <a:pPr marL="1085850" lvl="2" indent="-171450" algn="just">
              <a:buFont typeface="Wingdings"/>
              <a:buChar char="▪"/>
            </a:pPr>
            <a:r>
              <a:rPr lang="nl-NL" b="1" i="1" dirty="0"/>
              <a:t>Hulpbronnen en toegang tot ondersteuning:</a:t>
            </a:r>
            <a:r>
              <a:rPr lang="nl-NL" i="1" dirty="0"/>
              <a:t> De leerkracht en duo-leerkracht zijn alert op zijn behoeften en proberen hem te begeleiden.</a:t>
            </a:r>
            <a:endParaRPr lang="nl-NL" dirty="0"/>
          </a:p>
          <a:p>
            <a:pPr marL="1085850" lvl="2" indent="-171450" algn="just">
              <a:buFont typeface="Wingdings"/>
              <a:buChar char="▪"/>
            </a:pPr>
            <a:r>
              <a:rPr lang="nl-NL" b="1" i="1" dirty="0"/>
              <a:t>Positieve leeromgeving:</a:t>
            </a:r>
            <a:r>
              <a:rPr lang="nl-NL" i="1" dirty="0"/>
              <a:t> De school lijkt hem een veilige plek te bieden en de leerkracht houdt rekening met zijn situatie.</a:t>
            </a:r>
            <a:endParaRPr lang="nl-NL" dirty="0"/>
          </a:p>
          <a:p>
            <a:pPr marL="1085850" lvl="2" indent="-171450" algn="just">
              <a:buFont typeface="Wingdings"/>
              <a:buChar char="▪"/>
            </a:pPr>
            <a:r>
              <a:rPr lang="nl-NL" b="1" i="1" dirty="0"/>
              <a:t>Sterke </a:t>
            </a:r>
            <a:r>
              <a:rPr lang="nl-NL" b="1" i="1" dirty="0" err="1"/>
              <a:t>copingsmechanismen</a:t>
            </a:r>
            <a:r>
              <a:rPr lang="nl-NL" b="1" i="1" dirty="0"/>
              <a:t>:</a:t>
            </a:r>
            <a:r>
              <a:rPr lang="nl-NL" i="1" dirty="0"/>
              <a:t> Hij kijkt goed naar anderen om te begrijpen wat hij moet doen.</a:t>
            </a:r>
            <a:endParaRPr lang="nl-NL" dirty="0"/>
          </a:p>
          <a:p>
            <a:pPr marL="1085850" lvl="2" indent="-171450" algn="just">
              <a:buFont typeface="Wingdings"/>
              <a:buChar char="▪"/>
            </a:pPr>
            <a:r>
              <a:rPr lang="nl-NL" b="1" i="1" dirty="0"/>
              <a:t>Mentale gezondheid:</a:t>
            </a:r>
            <a:r>
              <a:rPr lang="nl-NL" i="1" dirty="0"/>
              <a:t> Hij toont nieuwsgierigheid en probeert te spelen met anderen.</a:t>
            </a:r>
            <a:endParaRPr lang="nl-NL" dirty="0"/>
          </a:p>
          <a:p>
            <a:endParaRPr lang="nl-NL">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3</a:t>
            </a:fld>
            <a:endParaRPr lang="en-US"/>
          </a:p>
        </p:txBody>
      </p:sp>
    </p:spTree>
    <p:extLst>
      <p:ext uri="{BB962C8B-B14F-4D97-AF65-F5344CB8AC3E}">
        <p14:creationId xmlns:p14="http://schemas.microsoft.com/office/powerpoint/2010/main" val="1570939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noProof="0">
                <a:ea typeface="Calibri"/>
                <a:cs typeface="Calibri"/>
              </a:rPr>
              <a:t>Voor de docent: in </a:t>
            </a:r>
            <a:r>
              <a:rPr lang="nl-NL" i="1"/>
              <a:t>Verhalen van kracht en kwetsbaarheid </a:t>
            </a:r>
            <a:r>
              <a:rPr lang="nl-NL" noProof="0">
                <a:ea typeface="Calibri"/>
                <a:cs typeface="Calibri"/>
              </a:rPr>
              <a:t>staan mogelijke antwoorden in Bijlage 4</a:t>
            </a:r>
            <a:r>
              <a:rPr lang="nl-NL">
                <a:ea typeface="Calibri"/>
                <a:cs typeface="Calibri"/>
              </a:rPr>
              <a:t> en hieronder:</a:t>
            </a:r>
          </a:p>
          <a:p>
            <a:pPr marL="171450" indent="-171450" algn="just">
              <a:buFont typeface="Aptos"/>
              <a:buChar char="•"/>
            </a:pPr>
            <a:r>
              <a:rPr lang="nl-NL"/>
              <a:t>Waarom zou deze leerling meer contact maken met jonge kinderen, denk je?</a:t>
            </a:r>
            <a:endParaRPr lang="nl-NL">
              <a:ea typeface="Calibri"/>
              <a:cs typeface="Calibri"/>
            </a:endParaRPr>
          </a:p>
          <a:p>
            <a:pPr marL="628650" lvl="1" indent="-171450" algn="just">
              <a:buFont typeface="Courier New"/>
              <a:buChar char="○"/>
            </a:pPr>
            <a:r>
              <a:rPr lang="nl-NL" i="1"/>
              <a:t>Jongere kinderen praten simpeler, met kortere zinnen en meer gebaren. Dat is voor </a:t>
            </a:r>
            <a:r>
              <a:rPr lang="nl-NL" i="1" err="1"/>
              <a:t>Akram</a:t>
            </a:r>
            <a:r>
              <a:rPr lang="nl-NL" i="1"/>
              <a:t> makkelijker te begrijpen.</a:t>
            </a:r>
            <a:endParaRPr lang="nl-NL"/>
          </a:p>
          <a:p>
            <a:pPr marL="628650" lvl="1" indent="-171450" algn="just">
              <a:buFont typeface="Courier New"/>
              <a:buChar char="○"/>
            </a:pPr>
            <a:r>
              <a:rPr lang="nl-NL" i="1"/>
              <a:t>Hun manier van spelen is vaak minder talig en meer fysiek, wat beter bij hem aansluit.</a:t>
            </a:r>
            <a:endParaRPr lang="nl-NL"/>
          </a:p>
          <a:p>
            <a:pPr marL="628650" lvl="1" indent="-171450" algn="just">
              <a:buFont typeface="Courier New"/>
              <a:buChar char="○"/>
            </a:pPr>
            <a:r>
              <a:rPr lang="nl-NL" i="1"/>
              <a:t>Ze zijn minder kritisch op taalgebruik, dus hij voelt waarschijnlijk minder druk om perfect te praten.</a:t>
            </a:r>
            <a:endParaRPr lang="nl-NL"/>
          </a:p>
          <a:p>
            <a:pPr marL="171450" indent="-171450" algn="just">
              <a:buFont typeface="Aptos"/>
              <a:buChar char="•"/>
            </a:pPr>
            <a:r>
              <a:rPr lang="nl-NL"/>
              <a:t>Stel; je krijgt deze leerling in de klas. Is dit verhaal voldoende helder voor je? Welke vragen zou je graag willen stellen (aan bijv. de huidige leerkracht en de ouders) om nog beter zicht te hebben op wat wel of niet werkt bij deze leerling?</a:t>
            </a:r>
            <a:endParaRPr lang="nl-NL">
              <a:ea typeface="Calibri"/>
              <a:cs typeface="Calibri"/>
            </a:endParaRPr>
          </a:p>
          <a:p>
            <a:pPr marL="628650" lvl="1" indent="-171450" algn="just">
              <a:buFont typeface="Courier New"/>
              <a:buChar char="○"/>
            </a:pPr>
            <a:r>
              <a:rPr lang="nl-NL" b="1" i="1"/>
              <a:t>Vragen aan de huidige leerkracht:</a:t>
            </a:r>
            <a:endParaRPr lang="nl-NL"/>
          </a:p>
          <a:p>
            <a:pPr marL="1085850" lvl="2" indent="-171450" algn="just">
              <a:buFont typeface="Wingdings"/>
              <a:buChar char="▪"/>
            </a:pPr>
            <a:r>
              <a:rPr lang="nl-NL" i="1"/>
              <a:t>Hoe verloopt zijn taalontwikkeling? Welke woorden of zinnen begrijpt of gebruikt hij al?</a:t>
            </a:r>
            <a:endParaRPr lang="nl-NL"/>
          </a:p>
          <a:p>
            <a:pPr marL="1085850" lvl="2" indent="-171450" algn="just">
              <a:buFont typeface="Wingdings"/>
              <a:buChar char="▪"/>
            </a:pPr>
            <a:r>
              <a:rPr lang="nl-NL" i="1"/>
              <a:t>Werkt visuele ondersteuning zoals pictogrammen of gebaren goed bij hem?</a:t>
            </a:r>
            <a:endParaRPr lang="nl-NL"/>
          </a:p>
          <a:p>
            <a:pPr marL="1085850" lvl="2" indent="-171450" algn="just">
              <a:buFont typeface="Wingdings"/>
              <a:buChar char="▪"/>
            </a:pPr>
            <a:r>
              <a:rPr lang="nl-NL" i="1"/>
              <a:t>Zijn er specifieke momenten waarop hij veel stress lijkt te ervaren in de klas?</a:t>
            </a:r>
            <a:endParaRPr lang="nl-NL"/>
          </a:p>
          <a:p>
            <a:pPr marL="1085850" lvl="2" indent="-171450" algn="just">
              <a:buFont typeface="Wingdings"/>
              <a:buChar char="▪"/>
            </a:pPr>
            <a:r>
              <a:rPr lang="nl-NL" i="1"/>
              <a:t>Hoe is zijn interactie met andere leerlingen, zowel tijdens de les als tijdens het spelen?</a:t>
            </a:r>
            <a:endParaRPr lang="nl-NL"/>
          </a:p>
          <a:p>
            <a:pPr marL="628650" lvl="1" indent="-171450" algn="just">
              <a:buFont typeface="Courier New"/>
              <a:buChar char="○"/>
            </a:pPr>
            <a:r>
              <a:rPr lang="nl-NL" b="1" i="1"/>
              <a:t>Vragen aan de ouder(s):</a:t>
            </a:r>
            <a:endParaRPr lang="nl-NL"/>
          </a:p>
          <a:p>
            <a:pPr marL="1085850" lvl="2" indent="-171450" algn="just">
              <a:buFont typeface="Wingdings"/>
              <a:buChar char="▪"/>
            </a:pPr>
            <a:r>
              <a:rPr lang="nl-NL" i="1"/>
              <a:t>Hoe ervaart </a:t>
            </a:r>
            <a:r>
              <a:rPr lang="nl-NL" i="1" err="1"/>
              <a:t>Akram</a:t>
            </a:r>
            <a:r>
              <a:rPr lang="nl-NL" i="1"/>
              <a:t> thuis zijn leefomgeving? Heeft hij rust om te slapen en te leren?</a:t>
            </a:r>
            <a:endParaRPr lang="nl-NL"/>
          </a:p>
          <a:p>
            <a:pPr marL="1085850" lvl="2" indent="-171450" algn="just">
              <a:buFont typeface="Wingdings"/>
              <a:buChar char="▪"/>
            </a:pPr>
            <a:r>
              <a:rPr lang="nl-NL" i="1"/>
              <a:t>Wat vindt hij leuk aan school? Zijn er dingen waar hij juist tegenop ziet?</a:t>
            </a:r>
            <a:endParaRPr lang="nl-NL"/>
          </a:p>
          <a:p>
            <a:pPr marL="1085850" lvl="2" indent="-171450" algn="just">
              <a:buFont typeface="Wingdings"/>
              <a:buChar char="▪"/>
            </a:pPr>
            <a:r>
              <a:rPr lang="nl-NL" i="1"/>
              <a:t>Hoe ziet een normale schooldag eruit voor hem buiten schooltijd?</a:t>
            </a:r>
            <a:endParaRPr lang="nl-NL"/>
          </a:p>
          <a:p>
            <a:pPr marL="171450" indent="-171450" algn="just">
              <a:buFont typeface="Aptos"/>
              <a:buChar char="•"/>
            </a:pPr>
            <a:r>
              <a:rPr lang="nl-NL"/>
              <a:t>Wat zou jij doen om deze leerling te ondersteunen?</a:t>
            </a:r>
            <a:endParaRPr lang="nl-NL">
              <a:ea typeface="Calibri"/>
              <a:cs typeface="Calibri"/>
            </a:endParaRPr>
          </a:p>
          <a:p>
            <a:pPr marL="628650" lvl="1" indent="-171450" algn="just">
              <a:buFont typeface="Courier New"/>
              <a:buChar char="○"/>
            </a:pPr>
            <a:r>
              <a:rPr lang="nl-NL" i="1"/>
              <a:t>Zie “Tips van de leerkracht”.</a:t>
            </a:r>
            <a:endParaRPr lang="nl-NL"/>
          </a:p>
          <a:p>
            <a:endParaRPr lang="nl-NL">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4</a:t>
            </a:fld>
            <a:endParaRPr lang="en-US"/>
          </a:p>
        </p:txBody>
      </p:sp>
    </p:spTree>
    <p:extLst>
      <p:ext uri="{BB962C8B-B14F-4D97-AF65-F5344CB8AC3E}">
        <p14:creationId xmlns:p14="http://schemas.microsoft.com/office/powerpoint/2010/main" val="3082801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a:t>Kies als docent een paar tips uit die je toelicht, niet alles expliciet toelichten in verband met de hoeveelheid tips.</a:t>
            </a: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5</a:t>
            </a:fld>
            <a:endParaRPr lang="en-US"/>
          </a:p>
        </p:txBody>
      </p:sp>
    </p:spTree>
    <p:extLst>
      <p:ext uri="{BB962C8B-B14F-4D97-AF65-F5344CB8AC3E}">
        <p14:creationId xmlns:p14="http://schemas.microsoft.com/office/powerpoint/2010/main" val="1296356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Mogelijke werkvorm:</a:t>
            </a:r>
            <a:endParaRPr lang="nl-NL">
              <a:solidFill>
                <a:srgbClr val="444444"/>
              </a:solidFill>
            </a:endParaRPr>
          </a:p>
          <a:p>
            <a:pPr marL="171450" indent="-171450">
              <a:buFont typeface="Arial,Sans-Serif"/>
              <a:buChar char="•"/>
            </a:pPr>
            <a:r>
              <a:rPr lang="nl-NL"/>
              <a:t>De studenten werken in drietallen ieder een moment uit en koppelen dit daarna aan elkaar terug binnen het groepje.</a:t>
            </a:r>
            <a:endParaRPr lang="en-US">
              <a:solidFill>
                <a:srgbClr val="444444"/>
              </a:solidFill>
            </a:endParaRPr>
          </a:p>
          <a:p>
            <a:endParaRPr lang="nl-NL">
              <a:solidFill>
                <a:srgbClr val="444444"/>
              </a:solidFill>
            </a:endParaRPr>
          </a:p>
          <a:p>
            <a:r>
              <a:rPr lang="nl-NL" noProof="0"/>
              <a:t>Voor de docent: in </a:t>
            </a:r>
            <a:r>
              <a:rPr lang="nl-NL" i="1"/>
              <a:t>Verhalen van kracht en kwetsbaarheid </a:t>
            </a:r>
            <a:r>
              <a:rPr lang="nl-NL" noProof="0"/>
              <a:t>staan mogelijke antwoorden in Bijlage 4</a:t>
            </a:r>
            <a:r>
              <a:rPr lang="nl-NL"/>
              <a:t> en hieronder:</a:t>
            </a:r>
            <a:endParaRPr lang="nl-NL">
              <a:ea typeface="Calibri"/>
              <a:cs typeface="Calibri"/>
            </a:endParaRPr>
          </a:p>
          <a:p>
            <a:pPr marL="171450" indent="-171450" algn="just">
              <a:buFont typeface="Aptos"/>
              <a:buChar char="•"/>
            </a:pPr>
            <a:r>
              <a:rPr lang="nl-NL"/>
              <a:t>Als jij </a:t>
            </a:r>
            <a:r>
              <a:rPr lang="nl-NL" err="1"/>
              <a:t>Akram</a:t>
            </a:r>
            <a:r>
              <a:rPr lang="nl-NL"/>
              <a:t> eens zou mogen observeren tijdens deze verschillende momenten (klassikale instructie, zelfstandig werken, overgangsmomenten), waar zou je dan op letten?</a:t>
            </a:r>
            <a:endParaRPr lang="nl-NL">
              <a:ea typeface="Calibri"/>
              <a:cs typeface="Calibri"/>
            </a:endParaRPr>
          </a:p>
          <a:p>
            <a:pPr marL="628650" lvl="1" indent="-171450" algn="just">
              <a:buFont typeface="Courier New"/>
              <a:buChar char="○"/>
            </a:pPr>
            <a:r>
              <a:rPr lang="nl-NL" b="1" i="1"/>
              <a:t>Klassikale instructie:</a:t>
            </a:r>
            <a:endParaRPr lang="nl-NL"/>
          </a:p>
          <a:p>
            <a:pPr marL="1085850" lvl="2" indent="-171450" algn="just">
              <a:buFont typeface="Wingdings"/>
              <a:buChar char="▪"/>
            </a:pPr>
            <a:r>
              <a:rPr lang="nl-NL" i="1"/>
              <a:t>Hoe lang kan </a:t>
            </a:r>
            <a:r>
              <a:rPr lang="nl-NL" i="1" err="1"/>
              <a:t>Akram</a:t>
            </a:r>
            <a:r>
              <a:rPr lang="nl-NL" i="1"/>
              <a:t> zich concentreren op de les? Hoe snel raakt hij afgeleid?</a:t>
            </a:r>
            <a:endParaRPr lang="nl-NL"/>
          </a:p>
          <a:p>
            <a:pPr marL="1085850" lvl="2" indent="-171450" algn="just">
              <a:buFont typeface="Wingdings"/>
              <a:buChar char="▪"/>
            </a:pPr>
            <a:r>
              <a:rPr lang="nl-NL" i="1"/>
              <a:t>Wat doet </a:t>
            </a:r>
            <a:r>
              <a:rPr lang="nl-NL" i="1" err="1"/>
              <a:t>Akram</a:t>
            </a:r>
            <a:r>
              <a:rPr lang="nl-NL" i="1"/>
              <a:t> als hij afgeleid is, kijkt hij rond, maakt hij fysiek contact met anderen, of vertoont hij ander onrustig gedrag?</a:t>
            </a:r>
            <a:endParaRPr lang="nl-NL"/>
          </a:p>
          <a:p>
            <a:pPr marL="1085850" lvl="2" indent="-171450" algn="just">
              <a:buFont typeface="Wingdings"/>
              <a:buChar char="▪"/>
            </a:pPr>
            <a:r>
              <a:rPr lang="nl-NL" i="1"/>
              <a:t>Heeft hij moeite met het volgen van de instructies? Hoe reageert hij wanneer anderen vragen stellen of antwoorden geven?</a:t>
            </a:r>
            <a:endParaRPr lang="nl-NL"/>
          </a:p>
          <a:p>
            <a:pPr marL="628650" lvl="1" indent="-171450" algn="just">
              <a:buFont typeface="Courier New"/>
              <a:buChar char="○"/>
            </a:pPr>
            <a:r>
              <a:rPr lang="nl-NL" b="1"/>
              <a:t>Zelfstandig werken:</a:t>
            </a:r>
            <a:endParaRPr lang="nl-NL"/>
          </a:p>
          <a:p>
            <a:pPr marL="1085850" lvl="2" indent="-171450" algn="just">
              <a:buFont typeface="Wingdings"/>
              <a:buChar char="▪"/>
            </a:pPr>
            <a:r>
              <a:rPr lang="nl-NL" i="1"/>
              <a:t>Hoe zoekt </a:t>
            </a:r>
            <a:r>
              <a:rPr lang="nl-NL" i="1" err="1"/>
              <a:t>Akram</a:t>
            </a:r>
            <a:r>
              <a:rPr lang="nl-NL" i="1"/>
              <a:t> contact met andere kinderen? Is dit gedrag consistent of varieert dit?</a:t>
            </a:r>
            <a:endParaRPr lang="nl-NL"/>
          </a:p>
          <a:p>
            <a:pPr marL="1085850" lvl="2" indent="-171450" algn="just">
              <a:buFont typeface="Wingdings"/>
              <a:buChar char="▪"/>
            </a:pPr>
            <a:r>
              <a:rPr lang="nl-NL" i="1"/>
              <a:t>Hoe gaat hij om met het zoeken van aansluiting bij andere kinderen?</a:t>
            </a:r>
            <a:endParaRPr lang="nl-NL"/>
          </a:p>
          <a:p>
            <a:pPr marL="1085850" lvl="2" indent="-171450" algn="just">
              <a:buFont typeface="Wingdings"/>
              <a:buChar char="▪"/>
            </a:pPr>
            <a:r>
              <a:rPr lang="nl-NL" i="1"/>
              <a:t>Gedraagt hij zich impulsief of probeert hij gestructureerd te werken?</a:t>
            </a:r>
            <a:endParaRPr lang="nl-NL"/>
          </a:p>
          <a:p>
            <a:pPr marL="628650" lvl="1" indent="-171450" algn="just">
              <a:buFont typeface="Courier New"/>
              <a:buChar char="○"/>
            </a:pPr>
            <a:r>
              <a:rPr lang="nl-NL" b="1"/>
              <a:t>Overgangsmomenten:</a:t>
            </a:r>
            <a:endParaRPr lang="nl-NL"/>
          </a:p>
          <a:p>
            <a:pPr marL="1085850" lvl="2" indent="-171450" algn="just">
              <a:buFont typeface="Wingdings"/>
              <a:buChar char="▪"/>
            </a:pPr>
            <a:r>
              <a:rPr lang="nl-NL" i="1"/>
              <a:t>Hoe volgt </a:t>
            </a:r>
            <a:r>
              <a:rPr lang="nl-NL" i="1" err="1"/>
              <a:t>Akram</a:t>
            </a:r>
            <a:r>
              <a:rPr lang="nl-NL" i="1"/>
              <a:t> de groep tijdens overgangsmomenten? Kijkt hij naar anderen voor begeleiding?</a:t>
            </a:r>
            <a:endParaRPr lang="nl-NL"/>
          </a:p>
          <a:p>
            <a:pPr marL="1085850" lvl="2" indent="-171450" algn="just">
              <a:buFont typeface="Wingdings"/>
              <a:buChar char="▪"/>
            </a:pPr>
            <a:r>
              <a:rPr lang="nl-NL" i="1"/>
              <a:t>Gedraagt hij zich als volger of zoekt hij actief naar andere manieren om zich te verbinden? </a:t>
            </a:r>
            <a:endParaRPr lang="nl-NL"/>
          </a:p>
          <a:p>
            <a:pPr marL="171450" indent="-171450" algn="just">
              <a:buFont typeface="Aptos"/>
              <a:buChar char="•"/>
            </a:pPr>
            <a:r>
              <a:rPr lang="nl-NL"/>
              <a:t>Hoe zou je tijdens de verschillende momenten (klassikale instructie, zelfstandig werken, overgangsmomenten) nog meer rekening kunnen houden met </a:t>
            </a:r>
            <a:r>
              <a:rPr lang="nl-NL" err="1"/>
              <a:t>Akram</a:t>
            </a:r>
            <a:r>
              <a:rPr lang="nl-NL"/>
              <a:t> zijn onderwijsbehoefte?</a:t>
            </a:r>
            <a:endParaRPr lang="nl-NL">
              <a:ea typeface="Calibri"/>
              <a:cs typeface="Calibri"/>
            </a:endParaRPr>
          </a:p>
          <a:p>
            <a:pPr marL="628650" lvl="1" indent="-171450" algn="just">
              <a:buFont typeface="Courier New"/>
              <a:buChar char="○"/>
            </a:pPr>
            <a:r>
              <a:rPr lang="nl-NL" b="1" i="1"/>
              <a:t>Klassikale instructie: </a:t>
            </a:r>
            <a:endParaRPr lang="nl-NL"/>
          </a:p>
          <a:p>
            <a:pPr marL="1085850" lvl="2" indent="-171450" algn="just">
              <a:buFont typeface="Wingdings"/>
              <a:buChar char="▪"/>
            </a:pPr>
            <a:r>
              <a:rPr lang="nl-NL" b="1" i="1"/>
              <a:t>Differentiatie:</a:t>
            </a:r>
            <a:r>
              <a:rPr lang="nl-NL" i="1"/>
              <a:t> Geef </a:t>
            </a:r>
            <a:r>
              <a:rPr lang="nl-NL" i="1" err="1"/>
              <a:t>Akram</a:t>
            </a:r>
            <a:r>
              <a:rPr lang="nl-NL" i="1"/>
              <a:t> extra visuele of fysieke aanwijzingen tijdens de instructie. Dit kan hem helpen om zich beter te concentreren en de les beter te volgen. Bijvoorbeeld: het gebruik van pictogrammen, gebaren of het aanduiden van belangrijke punten op het bord.</a:t>
            </a:r>
            <a:endParaRPr lang="nl-NL"/>
          </a:p>
          <a:p>
            <a:pPr marL="1085850" lvl="2" indent="-171450" algn="just">
              <a:buFont typeface="Wingdings"/>
              <a:buChar char="▪"/>
            </a:pPr>
            <a:r>
              <a:rPr lang="nl-NL" b="1" i="1"/>
              <a:t>Kleine groepen of extra begeleiding:</a:t>
            </a:r>
            <a:r>
              <a:rPr lang="nl-NL" i="1"/>
              <a:t> Laat </a:t>
            </a:r>
            <a:r>
              <a:rPr lang="nl-NL" i="1" err="1"/>
              <a:t>Akram</a:t>
            </a:r>
            <a:r>
              <a:rPr lang="nl-NL" i="1"/>
              <a:t> af en toe in een kleinere groep werken waar hij meer gerichte aandacht krijgt en minder afleiding heeft.</a:t>
            </a:r>
            <a:endParaRPr lang="nl-NL"/>
          </a:p>
          <a:p>
            <a:pPr marL="1085850" lvl="2" indent="-171450" algn="just">
              <a:buFont typeface="Wingdings"/>
              <a:buChar char="▪"/>
            </a:pPr>
            <a:r>
              <a:rPr lang="nl-NL" b="1" i="1"/>
              <a:t>Pauzes:</a:t>
            </a:r>
            <a:r>
              <a:rPr lang="nl-NL" i="1"/>
              <a:t> Zorg voor korte pauzes of rustmomenten, zodat hij zijn energie kan verbruiken en zijn focus weer kan herstellen.</a:t>
            </a:r>
            <a:endParaRPr lang="nl-NL"/>
          </a:p>
          <a:p>
            <a:pPr marL="628650" lvl="1" indent="-171450" algn="just">
              <a:buFont typeface="Courier New"/>
              <a:buChar char="○"/>
            </a:pPr>
            <a:r>
              <a:rPr lang="nl-NL" b="1" i="1"/>
              <a:t>Zelfstandig werken:</a:t>
            </a:r>
            <a:endParaRPr lang="nl-NL"/>
          </a:p>
          <a:p>
            <a:pPr marL="1085850" lvl="2" indent="-171450" algn="just">
              <a:buFont typeface="Wingdings"/>
              <a:buChar char="▪"/>
            </a:pPr>
            <a:r>
              <a:rPr lang="nl-NL" b="1" i="1"/>
              <a:t>Versterken van positieve sociale interacties:</a:t>
            </a:r>
            <a:r>
              <a:rPr lang="nl-NL" i="1"/>
              <a:t> Aangezien </a:t>
            </a:r>
            <a:r>
              <a:rPr lang="nl-NL" i="1" err="1"/>
              <a:t>Akram</a:t>
            </a:r>
            <a:r>
              <a:rPr lang="nl-NL" i="1"/>
              <a:t> moeite heeft met verbale communicatie, kun je hem koppelen aan leerlingen die visueel of fysiek communiceren en die goed met hem kunnen samenwerken.</a:t>
            </a:r>
            <a:endParaRPr lang="nl-NL"/>
          </a:p>
          <a:p>
            <a:pPr marL="1085850" lvl="2" indent="-171450" algn="just">
              <a:buFont typeface="Wingdings"/>
              <a:buChar char="▪"/>
            </a:pPr>
            <a:r>
              <a:rPr lang="nl-NL" b="1" i="1"/>
              <a:t>Structureren van het spel:</a:t>
            </a:r>
            <a:r>
              <a:rPr lang="nl-NL" i="1"/>
              <a:t> </a:t>
            </a:r>
            <a:r>
              <a:rPr lang="nl-NL" i="1" err="1"/>
              <a:t>Akram</a:t>
            </a:r>
            <a:r>
              <a:rPr lang="nl-NL" i="1"/>
              <a:t> zou baat kunnen hebben bij meer gestructureerde speelmomenten, waarin er duidelijkere richtlijnen zijn voor spel en interactie. Dit kan hem helpen zich beter te concentreren en minder impulsief te zijn.</a:t>
            </a:r>
            <a:endParaRPr lang="nl-NL"/>
          </a:p>
          <a:p>
            <a:pPr marL="1085850" lvl="2" indent="-171450" algn="just">
              <a:buFont typeface="Wingdings"/>
              <a:buChar char="▪"/>
            </a:pPr>
            <a:r>
              <a:rPr lang="nl-NL" b="1" i="1"/>
              <a:t>Visuele of fysieke ondersteuning:</a:t>
            </a:r>
            <a:r>
              <a:rPr lang="nl-NL" i="1"/>
              <a:t> Zoals het gebruik van pictogrammen of gebaren om te helpen bij het begrijpen van de verwachtingen.</a:t>
            </a:r>
            <a:endParaRPr lang="nl-NL"/>
          </a:p>
          <a:p>
            <a:pPr marL="628650" lvl="1" indent="-171450" algn="just">
              <a:buFont typeface="Courier New"/>
              <a:buChar char="○"/>
            </a:pPr>
            <a:r>
              <a:rPr lang="nl-NL" b="1" i="1"/>
              <a:t>Overgangsmomenten:</a:t>
            </a:r>
            <a:endParaRPr lang="nl-NL"/>
          </a:p>
          <a:p>
            <a:pPr marL="1085850" lvl="2" indent="-171450" algn="just">
              <a:buFont typeface="Wingdings"/>
              <a:buChar char="▪"/>
            </a:pPr>
            <a:r>
              <a:rPr lang="nl-NL" b="1" i="1"/>
              <a:t>Duidelijke en gestructureerde overgangsinstructies:</a:t>
            </a:r>
            <a:r>
              <a:rPr lang="nl-NL" i="1"/>
              <a:t> Gebruik visuele hulpmiddelen zoals agenda’s of tijdschema’s om </a:t>
            </a:r>
            <a:r>
              <a:rPr lang="nl-NL" i="1" err="1"/>
              <a:t>Akram</a:t>
            </a:r>
            <a:r>
              <a:rPr lang="nl-NL" i="1"/>
              <a:t> te helpen begrijpen wat er van hem verwacht wordt tijdens overgangsmomenten. </a:t>
            </a:r>
            <a:endParaRPr lang="nl-NL"/>
          </a:p>
          <a:p>
            <a:pPr marL="1085850" lvl="2" indent="-171450" algn="just">
              <a:buFont typeface="Wingdings"/>
              <a:buChar char="▪"/>
            </a:pPr>
            <a:r>
              <a:rPr lang="nl-NL" b="1" i="1"/>
              <a:t>Gedragssteun:</a:t>
            </a:r>
            <a:r>
              <a:rPr lang="nl-NL" i="1"/>
              <a:t> Geef duidelijke, consistente aanwijzingen voor het volgen van de groep en bied eventueel een buddy-systeem aan om hem in het proces te ondersteunen.</a:t>
            </a:r>
            <a:endParaRPr lang="nl-NL"/>
          </a:p>
          <a:p>
            <a:endParaRPr lang="nl-NL">
              <a:ea typeface="Calibri"/>
              <a:cs typeface="Calibri"/>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7</a:t>
            </a:fld>
            <a:endParaRPr lang="en-US"/>
          </a:p>
        </p:txBody>
      </p:sp>
    </p:spTree>
    <p:extLst>
      <p:ext uri="{BB962C8B-B14F-4D97-AF65-F5344CB8AC3E}">
        <p14:creationId xmlns:p14="http://schemas.microsoft.com/office/powerpoint/2010/main" val="1805194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t>Mogelijke</a:t>
            </a:r>
            <a:r>
              <a:rPr lang="en-US"/>
              <a:t> </a:t>
            </a:r>
            <a:r>
              <a:rPr lang="en-US" err="1"/>
              <a:t>werkvormen</a:t>
            </a:r>
            <a:r>
              <a:rPr lang="en-US"/>
              <a:t>:</a:t>
            </a:r>
            <a:endParaRPr lang="en-US">
              <a:solidFill>
                <a:srgbClr val="444444"/>
              </a:solidFill>
            </a:endParaRPr>
          </a:p>
          <a:p>
            <a:r>
              <a:rPr lang="en-US" err="1"/>
              <a:t>Schaalwandelen</a:t>
            </a:r>
            <a:r>
              <a:rPr lang="en-US"/>
              <a:t>: in het </a:t>
            </a:r>
            <a:r>
              <a:rPr lang="en-US" err="1"/>
              <a:t>lokaal</a:t>
            </a:r>
            <a:r>
              <a:rPr lang="en-US"/>
              <a:t> links is 1 (heel </a:t>
            </a:r>
            <a:r>
              <a:rPr lang="en-US" err="1"/>
              <a:t>laag</a:t>
            </a:r>
            <a:r>
              <a:rPr lang="en-US"/>
              <a:t>) </a:t>
            </a:r>
            <a:r>
              <a:rPr lang="en-US" err="1"/>
              <a:t>en</a:t>
            </a:r>
            <a:r>
              <a:rPr lang="en-US"/>
              <a:t> </a:t>
            </a:r>
            <a:r>
              <a:rPr lang="en-US" err="1"/>
              <a:t>rechts</a:t>
            </a:r>
            <a:r>
              <a:rPr lang="en-US"/>
              <a:t> is 5 (heel </a:t>
            </a:r>
            <a:r>
              <a:rPr lang="en-US" err="1"/>
              <a:t>hoog</a:t>
            </a:r>
            <a:r>
              <a:rPr lang="en-US"/>
              <a:t>) </a:t>
            </a:r>
            <a:r>
              <a:rPr lang="en-US" err="1"/>
              <a:t>gevoel</a:t>
            </a:r>
            <a:r>
              <a:rPr lang="en-US"/>
              <a:t> van TSE, </a:t>
            </a:r>
            <a:r>
              <a:rPr lang="en-US" err="1"/>
              <a:t>waar</a:t>
            </a:r>
            <a:r>
              <a:rPr lang="en-US"/>
              <a:t> </a:t>
            </a:r>
            <a:r>
              <a:rPr lang="en-US" err="1"/>
              <a:t>plaatst</a:t>
            </a:r>
            <a:r>
              <a:rPr lang="en-US"/>
              <a:t> de student </a:t>
            </a:r>
            <a:r>
              <a:rPr lang="en-US" err="1"/>
              <a:t>zichzelf</a:t>
            </a:r>
            <a:r>
              <a:rPr lang="en-US"/>
              <a:t>? Dit </a:t>
            </a:r>
            <a:r>
              <a:rPr lang="en-US" err="1"/>
              <a:t>vervolgens</a:t>
            </a:r>
            <a:r>
              <a:rPr lang="en-US"/>
              <a:t> </a:t>
            </a:r>
            <a:r>
              <a:rPr lang="en-US" err="1"/>
              <a:t>klassikaal</a:t>
            </a:r>
            <a:r>
              <a:rPr lang="en-US"/>
              <a:t> </a:t>
            </a:r>
            <a:r>
              <a:rPr lang="en-US" err="1"/>
              <a:t>bespreken</a:t>
            </a:r>
            <a:r>
              <a:rPr lang="en-US"/>
              <a:t>.</a:t>
            </a:r>
            <a:endParaRPr lang="en-US">
              <a:solidFill>
                <a:srgbClr val="444444"/>
              </a:solidFill>
            </a:endParaRPr>
          </a:p>
          <a:p>
            <a:r>
              <a:rPr lang="en-US"/>
              <a:t>Schaal op je hand: </a:t>
            </a:r>
            <a:r>
              <a:rPr lang="en-US" err="1"/>
              <a:t>Studenten</a:t>
            </a:r>
            <a:r>
              <a:rPr lang="en-US"/>
              <a:t> </a:t>
            </a:r>
            <a:r>
              <a:rPr lang="en-US" err="1"/>
              <a:t>denken</a:t>
            </a:r>
            <a:r>
              <a:rPr lang="en-US"/>
              <a:t> met de </a:t>
            </a:r>
            <a:r>
              <a:rPr lang="en-US" err="1"/>
              <a:t>ogen</a:t>
            </a:r>
            <a:r>
              <a:rPr lang="en-US"/>
              <a:t> </a:t>
            </a:r>
            <a:r>
              <a:rPr lang="en-US" err="1"/>
              <a:t>dicht</a:t>
            </a:r>
            <a:r>
              <a:rPr lang="en-US"/>
              <a:t> </a:t>
            </a:r>
            <a:r>
              <a:rPr lang="en-US" err="1"/>
              <a:t>na</a:t>
            </a:r>
            <a:r>
              <a:rPr lang="en-US"/>
              <a:t> hoe ze </a:t>
            </a:r>
            <a:r>
              <a:rPr lang="en-US" err="1"/>
              <a:t>zichzelf</a:t>
            </a:r>
            <a:r>
              <a:rPr lang="en-US"/>
              <a:t> </a:t>
            </a:r>
            <a:r>
              <a:rPr lang="en-US" err="1"/>
              <a:t>inschalen</a:t>
            </a:r>
            <a:r>
              <a:rPr lang="en-US"/>
              <a:t> </a:t>
            </a:r>
            <a:r>
              <a:rPr lang="en-US" err="1"/>
              <a:t>en</a:t>
            </a:r>
            <a:r>
              <a:rPr lang="en-US"/>
              <a:t> laten </a:t>
            </a:r>
            <a:r>
              <a:rPr lang="en-US" err="1"/>
              <a:t>dit</a:t>
            </a:r>
            <a:r>
              <a:rPr lang="en-US"/>
              <a:t> </a:t>
            </a:r>
            <a:r>
              <a:rPr lang="en-US" err="1"/>
              <a:t>zien</a:t>
            </a:r>
            <a:r>
              <a:rPr lang="en-US"/>
              <a:t> met het </a:t>
            </a:r>
            <a:r>
              <a:rPr lang="en-US" err="1"/>
              <a:t>aantal</a:t>
            </a:r>
            <a:r>
              <a:rPr lang="en-US"/>
              <a:t> </a:t>
            </a:r>
            <a:r>
              <a:rPr lang="en-US" err="1"/>
              <a:t>vingers</a:t>
            </a:r>
            <a:r>
              <a:rPr lang="en-US"/>
              <a:t>: 1 (heel </a:t>
            </a:r>
            <a:r>
              <a:rPr lang="en-US" err="1"/>
              <a:t>laag</a:t>
            </a:r>
            <a:r>
              <a:rPr lang="en-US"/>
              <a:t>) </a:t>
            </a:r>
            <a:r>
              <a:rPr lang="en-US" err="1"/>
              <a:t>en</a:t>
            </a:r>
            <a:r>
              <a:rPr lang="en-US"/>
              <a:t> </a:t>
            </a:r>
            <a:r>
              <a:rPr lang="en-US" err="1"/>
              <a:t>rechts</a:t>
            </a:r>
            <a:r>
              <a:rPr lang="en-US"/>
              <a:t> is 5 (heel </a:t>
            </a:r>
            <a:r>
              <a:rPr lang="en-US" err="1"/>
              <a:t>hoog</a:t>
            </a:r>
            <a:r>
              <a:rPr lang="en-US"/>
              <a:t>) </a:t>
            </a:r>
            <a:r>
              <a:rPr lang="en-US" err="1"/>
              <a:t>gevoel</a:t>
            </a:r>
            <a:r>
              <a:rPr lang="en-US"/>
              <a:t> van TSE. Dit </a:t>
            </a:r>
            <a:r>
              <a:rPr lang="en-US" err="1"/>
              <a:t>vervolgens</a:t>
            </a:r>
            <a:r>
              <a:rPr lang="en-US"/>
              <a:t> </a:t>
            </a:r>
            <a:r>
              <a:rPr lang="en-US" err="1"/>
              <a:t>klassikaal</a:t>
            </a:r>
            <a:r>
              <a:rPr lang="en-US"/>
              <a:t> </a:t>
            </a:r>
            <a:r>
              <a:rPr lang="en-US" err="1"/>
              <a:t>bespreken</a:t>
            </a:r>
            <a:r>
              <a:rPr lang="en-US"/>
              <a:t>.</a:t>
            </a:r>
          </a:p>
        </p:txBody>
      </p:sp>
      <p:sp>
        <p:nvSpPr>
          <p:cNvPr id="4" name="Slide Number Placeholder 3"/>
          <p:cNvSpPr>
            <a:spLocks noGrp="1"/>
          </p:cNvSpPr>
          <p:nvPr>
            <p:ph type="sldNum" sz="quarter" idx="5"/>
          </p:nvPr>
        </p:nvSpPr>
        <p:spPr/>
        <p:txBody>
          <a:bodyPr/>
          <a:lstStyle/>
          <a:p>
            <a:fld id="{76B39B8B-C8EF-42B5-B611-981176E39BF8}" type="slidenum">
              <a:rPr lang="en-US" smtClean="0"/>
              <a:t>8</a:t>
            </a:fld>
            <a:endParaRPr lang="en-US"/>
          </a:p>
        </p:txBody>
      </p:sp>
    </p:spTree>
    <p:extLst>
      <p:ext uri="{BB962C8B-B14F-4D97-AF65-F5344CB8AC3E}">
        <p14:creationId xmlns:p14="http://schemas.microsoft.com/office/powerpoint/2010/main" val="934161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Mogelijke werkvorm:</a:t>
            </a:r>
            <a:endParaRPr lang="en-US">
              <a:solidFill>
                <a:srgbClr val="444444"/>
              </a:solidFill>
            </a:endParaRPr>
          </a:p>
          <a:p>
            <a:r>
              <a:rPr lang="nl-NL"/>
              <a:t>De docent kan de studenten antwoorden laten invoeren in de </a:t>
            </a:r>
            <a:r>
              <a:rPr lang="nl-NL" err="1"/>
              <a:t>Padlet</a:t>
            </a:r>
            <a:r>
              <a:rPr lang="nl-NL"/>
              <a:t> of </a:t>
            </a:r>
            <a:r>
              <a:rPr lang="nl-NL" err="1"/>
              <a:t>Mentimeter</a:t>
            </a:r>
            <a:r>
              <a:rPr lang="nl-NL"/>
              <a:t>. En dit klassikaal bespreken.</a:t>
            </a:r>
            <a:endParaRPr lang="nl-NL">
              <a:solidFill>
                <a:srgbClr val="444444"/>
              </a:solidFill>
            </a:endParaRPr>
          </a:p>
          <a:p>
            <a:endParaRPr lang="nl-NL">
              <a:solidFill>
                <a:srgbClr val="444444"/>
              </a:solidFill>
            </a:endParaRPr>
          </a:p>
          <a:p>
            <a:r>
              <a:rPr lang="nl-NL" noProof="0"/>
              <a:t>Voor de docent in </a:t>
            </a:r>
            <a:r>
              <a:rPr lang="nl-NL" i="1"/>
              <a:t>Verhalen van kracht en kwetsbaarheid </a:t>
            </a:r>
            <a:r>
              <a:rPr lang="nl-NL" noProof="0"/>
              <a:t>staan mogelijke antwoorden in Bijlage 4</a:t>
            </a:r>
            <a:r>
              <a:rPr lang="nl-NL"/>
              <a:t> en hieronder:</a:t>
            </a:r>
            <a:endParaRPr lang="nl-NL">
              <a:ea typeface="Calibri"/>
              <a:cs typeface="Calibri"/>
            </a:endParaRPr>
          </a:p>
          <a:p>
            <a:pPr marL="285750" indent="-285750" algn="just">
              <a:buFont typeface="Aptos"/>
              <a:buChar char="•"/>
            </a:pPr>
            <a:r>
              <a:rPr lang="nl-NL" b="1"/>
              <a:t>Hoog gevoel van Teacher </a:t>
            </a:r>
            <a:r>
              <a:rPr lang="nl-NL" b="1" err="1"/>
              <a:t>Self-Efficacy</a:t>
            </a:r>
            <a:r>
              <a:rPr lang="nl-NL" b="1"/>
              <a:t> in pre-teaching:</a:t>
            </a:r>
            <a:r>
              <a:rPr lang="nl-NL"/>
              <a:t> Mirjam geeft aan een hoog gevoel van Teacher </a:t>
            </a:r>
            <a:r>
              <a:rPr lang="nl-NL" err="1"/>
              <a:t>Self-Efficacy</a:t>
            </a:r>
            <a:r>
              <a:rPr lang="nl-NL"/>
              <a:t> te ervaren bij het aanbieden van pre-teaching bij </a:t>
            </a:r>
            <a:r>
              <a:rPr lang="nl-NL" err="1"/>
              <a:t>Akram</a:t>
            </a:r>
            <a:r>
              <a:rPr lang="nl-NL"/>
              <a:t>. Maak gebruik van het NRO-rapport ‘Differentiatie in de klas: wat werkt?’ (2019): Welke cruciale elementen bepalen de effectiviteit van pre-teaching, wat bijdraagt aan het verhogen van Teacher </a:t>
            </a:r>
            <a:r>
              <a:rPr lang="nl-NL" err="1"/>
              <a:t>Self-Efficacy</a:t>
            </a:r>
            <a:r>
              <a:rPr lang="nl-NL"/>
              <a:t>? </a:t>
            </a:r>
            <a:endParaRPr lang="nl-NL">
              <a:ea typeface="Calibri"/>
              <a:cs typeface="Calibri"/>
            </a:endParaRPr>
          </a:p>
          <a:p>
            <a:pPr marL="742950" lvl="1" indent="-285750" algn="just">
              <a:buFont typeface="Courier New"/>
              <a:buChar char="○"/>
            </a:pPr>
            <a:r>
              <a:rPr lang="nl-NL" b="1" i="1"/>
              <a:t>Gerichte lesstof</a:t>
            </a:r>
            <a:r>
              <a:rPr lang="nl-NL" i="1"/>
              <a:t>: Focus op de kernbegrippen en voorkennis die leerlingen nodig hebben. Dit voorkomt overbelasting en helpt leerlingen beter aan te sluiten bij de les, wat het vertrouwen van de leerkracht vergroot.</a:t>
            </a:r>
            <a:endParaRPr lang="nl-NL"/>
          </a:p>
          <a:p>
            <a:pPr marL="742950" lvl="1" indent="-285750" algn="just">
              <a:buFont typeface="Courier New"/>
              <a:buChar char="○"/>
            </a:pPr>
            <a:r>
              <a:rPr lang="nl-NL" b="1" i="1"/>
              <a:t>Actieve betrokkenheid</a:t>
            </a:r>
            <a:r>
              <a:rPr lang="nl-NL" i="1"/>
              <a:t>: Leerlingen leren beter als ze actief meedoen, bijvoorbeeld door samen te werken of vragen te stellen. Dit vergroot hun zelfvertrouwen en versterkt het gevoel van effectiviteit bij de leerkracht.</a:t>
            </a:r>
            <a:endParaRPr lang="nl-NL"/>
          </a:p>
          <a:p>
            <a:pPr marL="742950" lvl="1" indent="-285750" algn="just">
              <a:buFont typeface="Courier New"/>
              <a:buChar char="○"/>
            </a:pPr>
            <a:r>
              <a:rPr lang="nl-NL" b="1" i="1"/>
              <a:t>Visuele ondersteuning</a:t>
            </a:r>
            <a:r>
              <a:rPr lang="nl-NL" i="1"/>
              <a:t>: Vooral bij leerlingen met een taalachterstand kan visuele ondersteuning (zoals pictogrammen of afbeeldingen) de stof verduidelijken en makkelijker maken om te begrijpen.</a:t>
            </a:r>
            <a:endParaRPr lang="nl-NL"/>
          </a:p>
          <a:p>
            <a:pPr marL="742950" lvl="1" indent="-285750" algn="just">
              <a:buFont typeface="Courier New"/>
              <a:buChar char="○"/>
            </a:pPr>
            <a:r>
              <a:rPr lang="nl-NL" b="1" i="1"/>
              <a:t>Kleine groepjes of één-op-één</a:t>
            </a:r>
            <a:r>
              <a:rPr lang="nl-NL" i="1"/>
              <a:t>: Pre-teaching werkt het beste in kleinere settingen, waarbij de leerkracht beter kan inspelen op de behoeften van de leerling en sneller resultaat ziet.</a:t>
            </a:r>
            <a:endParaRPr lang="nl-NL"/>
          </a:p>
          <a:p>
            <a:pPr marL="742950" lvl="1" indent="-285750" algn="just">
              <a:buFont typeface="Courier New"/>
              <a:buChar char="○"/>
            </a:pPr>
            <a:r>
              <a:rPr lang="nl-NL" b="1" i="1"/>
              <a:t>Herhaling</a:t>
            </a:r>
            <a:r>
              <a:rPr lang="nl-NL" i="1"/>
              <a:t>: Door wat in de pre-teaching is geleerd te herhalen tijdens de reguliere les, voelen leerlingen zich zekerder en kunnen ze beter deelnemen.</a:t>
            </a:r>
            <a:endParaRPr lang="nl-NL"/>
          </a:p>
          <a:p>
            <a:endParaRPr lang="nl-NL" noProof="0">
              <a:ea typeface="Calibri"/>
              <a:cs typeface="Calibri"/>
            </a:endParaRPr>
          </a:p>
          <a:p>
            <a:endParaRPr lang="nl-NL" sz="1200" kern="1200">
              <a:solidFill>
                <a:schemeClr val="tx1"/>
              </a:solidFill>
              <a:effectLst/>
              <a:latin typeface="+mn-lt"/>
              <a:ea typeface="Calibri"/>
              <a:cs typeface="Calibri"/>
            </a:endParaRPr>
          </a:p>
          <a:p>
            <a:endParaRPr lang="nl-NL" noProof="0"/>
          </a:p>
          <a:p>
            <a:endParaRPr lang="nl-NL">
              <a:ea typeface="Calibri" panose="020F0502020204030204"/>
              <a:cs typeface="Calibri" panose="020F0502020204030204"/>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9</a:t>
            </a:fld>
            <a:endParaRPr lang="en-US"/>
          </a:p>
        </p:txBody>
      </p:sp>
    </p:spTree>
    <p:extLst>
      <p:ext uri="{BB962C8B-B14F-4D97-AF65-F5344CB8AC3E}">
        <p14:creationId xmlns:p14="http://schemas.microsoft.com/office/powerpoint/2010/main" val="1138850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Mogelijke werkvorm:</a:t>
            </a:r>
            <a:endParaRPr lang="en-US" dirty="0">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endParaRPr lang="en-US" dirty="0">
              <a:solidFill>
                <a:srgbClr val="444444"/>
              </a:solidFill>
            </a:endParaRPr>
          </a:p>
          <a:p>
            <a:endParaRPr lang="nl-NL">
              <a:solidFill>
                <a:srgbClr val="444444"/>
              </a:solidFill>
            </a:endParaRPr>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
              <a:buChar char="•"/>
            </a:pPr>
            <a:r>
              <a:rPr lang="nl-NL" b="1" dirty="0"/>
              <a:t>Laag gevoel van Teacher </a:t>
            </a:r>
            <a:r>
              <a:rPr lang="nl-NL" b="1" dirty="0" err="1"/>
              <a:t>Self-Efficacy</a:t>
            </a:r>
            <a:r>
              <a:rPr lang="nl-NL" b="1" dirty="0"/>
              <a:t> in oudergesprek:</a:t>
            </a:r>
            <a:r>
              <a:rPr lang="nl-NL" dirty="0"/>
              <a:t> Mirjam geeft aan een laag gevoel van Teacher </a:t>
            </a:r>
            <a:r>
              <a:rPr lang="nl-NL" dirty="0" err="1"/>
              <a:t>Self-Efficacy</a:t>
            </a:r>
            <a:r>
              <a:rPr lang="nl-NL" dirty="0"/>
              <a:t> te ervaren met betrekking tot het oudergesprek. Dit verloopt lastiger in verband met de taalbarrière. Zoek online naar tips hoe oudergesprekken met anderstalige ouders effectief kunnen worden ingericht en beantwoord op basis hiervan de volgende vraag: Wat zou jij in deze situatie hebben gedaan en waarom? Wat zou je als vervolgacties ingezet hebben om het probleem op te lossen? Bijvoorbeeld:</a:t>
            </a:r>
            <a:endParaRPr lang="nl-NL" dirty="0">
              <a:ea typeface="Calibri"/>
              <a:cs typeface="Calibri"/>
            </a:endParaRPr>
          </a:p>
          <a:p>
            <a:pPr marL="628650" lvl="1" indent="-171450" algn="just">
              <a:buFont typeface="Courier New"/>
              <a:buChar char="○"/>
            </a:pPr>
            <a:r>
              <a:rPr lang="nl-NL" b="1" i="1" dirty="0"/>
              <a:t>Voorbereiding met helder informatiemateriaal:</a:t>
            </a:r>
            <a:r>
              <a:rPr lang="nl-NL" dirty="0"/>
              <a:t> </a:t>
            </a:r>
            <a:r>
              <a:rPr lang="nl-NL" i="1" dirty="0"/>
              <a:t>Verstuur voorafgaand aan het oudergesprek een duidelijke, beknopte uitnodiging in eenvoudige taal of via vertaalde teksten. Zo weten ouders wat hen te wachten staat, in een taal die ze (gedeeltelijk) begrijpen (School Zonder Racisme vzw., z.j.). </a:t>
            </a:r>
            <a:endParaRPr lang="nl-NL" dirty="0"/>
          </a:p>
          <a:p>
            <a:pPr marL="628650" lvl="1" indent="-171450" algn="just">
              <a:buFont typeface="Courier New"/>
              <a:buChar char="○"/>
            </a:pPr>
            <a:r>
              <a:rPr lang="nl-NL" b="1" i="1" dirty="0"/>
              <a:t>Formaliseren van werkwijze met tolken:</a:t>
            </a:r>
            <a:r>
              <a:rPr lang="nl-NL" i="1" dirty="0"/>
              <a:t> Investeer in een vast proces: tijdig tolk reserveren (indien mogelijk), uitnodiging vertalen, gebruik van vertaalapps zoals Say Hi of Google Translate als </a:t>
            </a:r>
            <a:r>
              <a:rPr lang="nl-NL" i="1" dirty="0" err="1"/>
              <a:t>backup</a:t>
            </a:r>
            <a:r>
              <a:rPr lang="nl-NL" i="1" dirty="0"/>
              <a:t> (LOWAN, z.j.). </a:t>
            </a:r>
            <a:endParaRPr lang="nl-NL" dirty="0"/>
          </a:p>
          <a:p>
            <a:pPr marL="628650" lvl="1" indent="-171450" algn="just">
              <a:buFont typeface="Courier New"/>
              <a:buChar char="○"/>
            </a:pPr>
            <a:r>
              <a:rPr lang="nl-NL" b="1" i="1" dirty="0"/>
              <a:t>Ouderparticipatie in thuistaal stimuleren:</a:t>
            </a:r>
            <a:r>
              <a:rPr lang="nl-NL" i="1" dirty="0"/>
              <a:t> Betrek ouders bij de klas door ze bijvoorbeeld in hun taal iets voor te laten lezen of te vertellen – dit vergroot waardering voor meertaligheid en creëert verbondenheid (De Graaf et al., 2019).</a:t>
            </a:r>
            <a:endParaRPr lang="nl-NL" dirty="0"/>
          </a:p>
          <a:p>
            <a:endParaRPr lang="nl-NL">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10</a:t>
            </a:fld>
            <a:endParaRPr lang="en-US"/>
          </a:p>
        </p:txBody>
      </p:sp>
    </p:spTree>
    <p:extLst>
      <p:ext uri="{BB962C8B-B14F-4D97-AF65-F5344CB8AC3E}">
        <p14:creationId xmlns:p14="http://schemas.microsoft.com/office/powerpoint/2010/main" val="30304513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14.sv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ogoslide - grafisch">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Vrije vorm: vorm 9">
            <a:extLst>
              <a:ext uri="{FF2B5EF4-FFF2-40B4-BE49-F238E27FC236}">
                <a16:creationId xmlns:a16="http://schemas.microsoft.com/office/drawing/2014/main" id="{BC65C7ED-5645-DF30-1E5C-6069EC4BF6A9}"/>
              </a:ext>
            </a:extLst>
          </p:cNvPr>
          <p:cNvSpPr/>
          <p:nvPr/>
        </p:nvSpPr>
        <p:spPr>
          <a:xfrm>
            <a:off x="7346950" y="4780927"/>
            <a:ext cx="1746412" cy="1746412"/>
          </a:xfrm>
          <a:custGeom>
            <a:avLst/>
            <a:gdLst>
              <a:gd name="connsiteX0" fmla="*/ 1746413 w 1746412"/>
              <a:gd name="connsiteY0" fmla="*/ 873206 h 1746412"/>
              <a:gd name="connsiteX1" fmla="*/ 873206 w 1746412"/>
              <a:gd name="connsiteY1" fmla="*/ 1746413 h 1746412"/>
              <a:gd name="connsiteX2" fmla="*/ 0 w 1746412"/>
              <a:gd name="connsiteY2" fmla="*/ 873206 h 1746412"/>
              <a:gd name="connsiteX3" fmla="*/ 873206 w 1746412"/>
              <a:gd name="connsiteY3" fmla="*/ 0 h 1746412"/>
              <a:gd name="connsiteX4" fmla="*/ 1746413 w 1746412"/>
              <a:gd name="connsiteY4" fmla="*/ 873206 h 1746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412" h="1746412">
                <a:moveTo>
                  <a:pt x="1746413" y="873206"/>
                </a:moveTo>
                <a:cubicBezTo>
                  <a:pt x="1746413" y="1355465"/>
                  <a:pt x="1355465" y="1746413"/>
                  <a:pt x="873206" y="1746413"/>
                </a:cubicBezTo>
                <a:cubicBezTo>
                  <a:pt x="390948" y="1746413"/>
                  <a:pt x="0" y="1355465"/>
                  <a:pt x="0" y="873206"/>
                </a:cubicBezTo>
                <a:cubicBezTo>
                  <a:pt x="0" y="390948"/>
                  <a:pt x="390948" y="0"/>
                  <a:pt x="873206" y="0"/>
                </a:cubicBezTo>
                <a:cubicBezTo>
                  <a:pt x="1355465" y="0"/>
                  <a:pt x="1746413" y="390948"/>
                  <a:pt x="1746413" y="873206"/>
                </a:cubicBezTo>
                <a:close/>
              </a:path>
            </a:pathLst>
          </a:custGeom>
          <a:noFill/>
          <a:ln w="5410" cap="flat">
            <a:noFill/>
            <a:prstDash val="solid"/>
            <a:miter/>
          </a:ln>
        </p:spPr>
        <p:txBody>
          <a:bodyPr rtlCol="0" anchor="ctr"/>
          <a:lstStyle/>
          <a:p>
            <a:endParaRPr lang="en-US"/>
          </a:p>
        </p:txBody>
      </p:sp>
      <p:sp>
        <p:nvSpPr>
          <p:cNvPr id="23" name="Vrije vorm: vorm 22">
            <a:extLst>
              <a:ext uri="{FF2B5EF4-FFF2-40B4-BE49-F238E27FC236}">
                <a16:creationId xmlns:a16="http://schemas.microsoft.com/office/drawing/2014/main" id="{0B4A956A-BB68-8902-B980-D03F37DD1B3D}"/>
              </a:ext>
            </a:extLst>
          </p:cNvPr>
          <p:cNvSpPr/>
          <p:nvPr/>
        </p:nvSpPr>
        <p:spPr>
          <a:xfrm>
            <a:off x="7346949" y="4780927"/>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8F9670F1-4F6F-6EA4-3F74-C128CFFE6CAA}"/>
              </a:ext>
            </a:extLst>
          </p:cNvPr>
          <p:cNvSpPr/>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a:ln w="5410" cap="flat">
            <a:noFill/>
            <a:prstDash val="solid"/>
            <a:miter/>
          </a:ln>
        </p:spPr>
        <p:txBody>
          <a:bodyPr rtlCol="0" anchor="ct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quoteslide - full - licht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51E07DA6-5F85-E086-0E5D-0633999E7CF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68890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slide - full - licht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7C2D4DF-72BA-E0FF-AC44-CEC05FF7BDC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944474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910C0BE3-61EE-87AD-DA45-F390C99E46CF}"/>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308850" y="5078603"/>
            <a:ext cx="5486400" cy="1152144"/>
          </a:xfrm>
          <a:prstGeom prst="rect">
            <a:avLst/>
          </a:prstGeom>
        </p:spPr>
      </p:pic>
    </p:spTree>
    <p:extLst>
      <p:ext uri="{BB962C8B-B14F-4D97-AF65-F5344CB8AC3E}">
        <p14:creationId xmlns:p14="http://schemas.microsoft.com/office/powerpoint/2010/main" val="1647155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ogoslide - 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 plaatsen kan door het logo te verschuiven, daaronder zit het icoon voor het wijzigen van een afbeelding. Het logo kan je terugzetten door de dia </a:t>
            </a:r>
            <a:r>
              <a:rPr lang="nl-NL" sz="1800" err="1"/>
              <a:t>opniew</a:t>
            </a:r>
            <a:r>
              <a:rPr lang="nl-NL" sz="1800"/>
              <a:t> in te stellen.</a:t>
            </a:r>
            <a:endParaRPr lang="en-US"/>
          </a:p>
        </p:txBody>
      </p:sp>
      <p:sp>
        <p:nvSpPr>
          <p:cNvPr id="8" name="Tijdelijke aanduiding voor tekst 7">
            <a:extLst>
              <a:ext uri="{FF2B5EF4-FFF2-40B4-BE49-F238E27FC236}">
                <a16:creationId xmlns:a16="http://schemas.microsoft.com/office/drawing/2014/main" id="{3A088F22-07E8-3D14-3D51-9B08B49E8A4C}"/>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9" name="Tijdelijke aanduiding voor tekst 8">
            <a:extLst>
              <a:ext uri="{FF2B5EF4-FFF2-40B4-BE49-F238E27FC236}">
                <a16:creationId xmlns:a16="http://schemas.microsoft.com/office/drawing/2014/main" id="{3157E1A6-CB39-86ED-E36D-EB4D6A240987}"/>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Tree>
    <p:extLst>
      <p:ext uri="{BB962C8B-B14F-4D97-AF65-F5344CB8AC3E}">
        <p14:creationId xmlns:p14="http://schemas.microsoft.com/office/powerpoint/2010/main" val="2006503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ranje - img full + txtbar below">
    <p:bg>
      <p:bgPr>
        <a:solidFill>
          <a:schemeClr val="tx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B4A732F8-F9FE-E11B-97C5-198D037182BD}"/>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459212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ars - img full + txtbar below">
    <p:bg>
      <p:bgPr>
        <a:solidFill>
          <a:srgbClr val="9E6697"/>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998E4D73-C299-890B-0015-26E4345B06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39091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uw - img full + txtbar below">
    <p:bg>
      <p:bgPr>
        <a:solidFill>
          <a:srgbClr val="57849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494D6AFF-1C0F-78A5-7F38-5108580A6664}"/>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95209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oen - img full + txtbar below">
    <p:bg>
      <p:bgPr>
        <a:solidFill>
          <a:schemeClr val="accent6"/>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5C17E43-9791-9E47-9CA0-EF27642942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275179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eel - img full + txtbar below">
    <p:bg>
      <p:bgPr>
        <a:solidFill>
          <a:schemeClr val="accent1"/>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3CF1D61F-313C-3C5D-934A-BE4D1652F557}"/>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08536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slide - backgroundimag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 name="Tijdelijke aanduiding voor tekst 23">
            <a:extLst>
              <a:ext uri="{FF2B5EF4-FFF2-40B4-BE49-F238E27FC236}">
                <a16:creationId xmlns:a16="http://schemas.microsoft.com/office/drawing/2014/main" id="{35253D3D-5113-20FE-E509-9D9D96A0F1F3}"/>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27" name="Tijdelijke aanduiding voor tekst 26">
            <a:extLst>
              <a:ext uri="{FF2B5EF4-FFF2-40B4-BE49-F238E27FC236}">
                <a16:creationId xmlns:a16="http://schemas.microsoft.com/office/drawing/2014/main" id="{3C1A7C46-DBC8-3F5B-81F5-559302A12C26}"/>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pic>
        <p:nvPicPr>
          <p:cNvPr id="32" name="Afbeelding 31">
            <a:extLst>
              <a:ext uri="{FF2B5EF4-FFF2-40B4-BE49-F238E27FC236}">
                <a16:creationId xmlns:a16="http://schemas.microsoft.com/office/drawing/2014/main" id="{704C8859-5C11-6B0E-EE0C-7B45EB745A4A}"/>
              </a:ext>
            </a:extLst>
          </p:cNvPr>
          <p:cNvPicPr>
            <a:picLocks noChangeAspect="1"/>
          </p:cNvPicPr>
          <p:nvPr userDrawn="1"/>
        </p:nvPicPr>
        <p:blipFill>
          <a:blip r:embed="rId3">
            <a:extLst>
              <a:ext uri="{28A0092B-C50C-407E-A947-70E740481C1C}">
                <a14:useLocalDpi xmlns:a14="http://schemas.microsoft.com/office/drawing/2010/main"/>
              </a:ext>
            </a:extLst>
          </a:blip>
          <a:srcRect/>
          <a:stretch/>
        </p:blipFill>
        <p:spPr>
          <a:xfrm>
            <a:off x="0" y="397"/>
            <a:ext cx="20104099" cy="11308556"/>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oze- img full + txtbar below">
    <p:bg>
      <p:bgPr>
        <a:solidFill>
          <a:schemeClr val="accent5"/>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70622FC9-D5AD-4826-3A76-745536881FF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532085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eige- img full + txtbar below">
    <p:bg>
      <p:bgPr>
        <a:solidFill>
          <a:schemeClr val="accent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ED1483A-B5B5-0146-9736-3CEA2B4E7DB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634374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ichtblauw- img full + txtbar below">
    <p:bg>
      <p:bgPr>
        <a:solidFill>
          <a:schemeClr val="accent3"/>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91DC238-0DDC-4BF3-9186-4BD6B1B50D8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988819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ichtgroen- img full + txtbar below">
    <p:bg>
      <p:bgPr>
        <a:solidFill>
          <a:schemeClr val="accent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2F1D7BF7-3C70-6740-A9EC-87A09638AD2C}"/>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184818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oranje -titleslide - img right - kenniscentrum">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4" name="Tijdelijke aanduiding voor tekst 13">
            <a:extLst>
              <a:ext uri="{FF2B5EF4-FFF2-40B4-BE49-F238E27FC236}">
                <a16:creationId xmlns:a16="http://schemas.microsoft.com/office/drawing/2014/main" id="{BE79E689-D14F-7C38-9C43-9C64A47BEC82}"/>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
        <p:nvSpPr>
          <p:cNvPr id="4" name="Tijdelijke aanduiding voor tekst 3">
            <a:extLst>
              <a:ext uri="{FF2B5EF4-FFF2-40B4-BE49-F238E27FC236}">
                <a16:creationId xmlns:a16="http://schemas.microsoft.com/office/drawing/2014/main" id="{1F7EE98A-34AA-3736-9FA5-18CE70D217EA}"/>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95D5A6D-6CC1-1D52-3C25-83986A4BF82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aars -titleslide - img right - kenniscentrum">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14EA9F4-44EC-9A76-4499-28BE9B4FB70B}"/>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004B970-5E80-2FE1-CAB7-EEA509E4457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CD5ED7B-F903-A4E9-FF07-95CC9D717C7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0949602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blauw -titleslide - img right - kenniscentrum">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B0F2D1DD-61A2-4CFA-EA10-1B2DABAF4EFC}"/>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66431BC-79B2-C355-8FA7-A93920B15A9F}"/>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en </a:t>
            </a:r>
            <a:r>
              <a:rPr lang="nl-NL" err="1"/>
              <a:t>Samenleveing</a:t>
            </a:r>
            <a:endParaRPr lang="nl-NL"/>
          </a:p>
        </p:txBody>
      </p:sp>
      <p:sp>
        <p:nvSpPr>
          <p:cNvPr id="6" name="Tijdelijke aanduiding voor tekst 5">
            <a:extLst>
              <a:ext uri="{FF2B5EF4-FFF2-40B4-BE49-F238E27FC236}">
                <a16:creationId xmlns:a16="http://schemas.microsoft.com/office/drawing/2014/main" id="{113A11A4-2856-8AB7-4C16-CE389233A367}"/>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1850658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groen -titleslide - img right - kenniscentrum">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DCBE1144-713A-0061-57B1-301BEED135C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A041767-A67B-4129-CC71-D3B1BE42CDA8}"/>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F22C9E29-DC06-B67E-8F46-99D583B9046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967400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geel -titleslide - img right - kenniscentrum">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userDrawn="1">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6" name="Tijdelijke aanduiding voor tekst 3">
            <a:extLst>
              <a:ext uri="{FF2B5EF4-FFF2-40B4-BE49-F238E27FC236}">
                <a16:creationId xmlns:a16="http://schemas.microsoft.com/office/drawing/2014/main" id="{82981741-1ABD-BD97-B3E7-E691A8FFBF2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7" name="Tijdelijke aanduiding voor tekst 3">
            <a:extLst>
              <a:ext uri="{FF2B5EF4-FFF2-40B4-BE49-F238E27FC236}">
                <a16:creationId xmlns:a16="http://schemas.microsoft.com/office/drawing/2014/main" id="{E724EA51-9A84-9113-CA02-44CA72663D7E}"/>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10" name="Tijdelijke aanduiding voor tekst 9">
            <a:extLst>
              <a:ext uri="{FF2B5EF4-FFF2-40B4-BE49-F238E27FC236}">
                <a16:creationId xmlns:a16="http://schemas.microsoft.com/office/drawing/2014/main" id="{762DD940-DE60-87A9-DD27-A5F1B2CAA1F5}"/>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2130055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roze -titleslide - img right - kenniscentrum">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70E904E9-6E4E-B531-5D1F-B4258119696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5E94A2D-8344-CE77-4982-8AE5CFB011ED}"/>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A9A33341-CBB7-D50A-1044-CFB3E7CA5B1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74332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quoteslide - full - orangj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33850" y="10531475"/>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918900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beige -titleslide - img right - kenniscentrum">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BDA06DC-160D-9D4D-9DBD-7C706FF560F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FC1969FA-9F2D-E5FF-05CF-AB485BE74577}"/>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067D720F-1956-5B44-2860-F83606A51A1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6699814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lichtblauw -titleslide - img right - kenniscentrum">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96D5FD9-D137-6948-4A85-1CFA17EE66AF}"/>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325422D-1EEA-F31A-A3FF-D9DA10B020E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4953409-06F0-BFF9-5DB6-043DBB35398D}"/>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7485748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lichtgroen -titleslide - img right - kenniscentrum">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2ED19CA3-8E88-8B10-260A-2ECEE032A27D}"/>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9080B09-BA5E-D07B-F908-6D8034DAD383}"/>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5DFCD5C3-88E2-5F62-76E0-330A0FC5BC34}"/>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6691955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oranje - quoteslide - img right">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5B53A1B-2CB7-D7E4-2952-341B3EB8A8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46364540"/>
      </p:ext>
    </p:extLst>
  </p:cSld>
  <p:clrMapOvr>
    <a:masterClrMapping/>
  </p:clrMapOvr>
  <p:hf hdr="0"/>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righ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774889B8-44E2-4249-B51F-5E5C3AE5D8A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82690704"/>
      </p:ext>
    </p:extLst>
  </p:cSld>
  <p:clrMapOvr>
    <a:masterClrMapping/>
  </p:clrMapOvr>
  <p:hf hdr="0"/>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righ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8A1A919E-6D9D-AFC3-E622-D98115742A9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90408905"/>
      </p:ext>
    </p:extLst>
  </p:cSld>
  <p:clrMapOvr>
    <a:masterClrMapping/>
  </p:clrMapOvr>
  <p:hf hdr="0"/>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righ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D60C66A5-1504-FD82-3166-576CA0642FD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274566680"/>
      </p:ext>
    </p:extLst>
  </p:cSld>
  <p:clrMapOvr>
    <a:masterClrMapping/>
  </p:clrMapOvr>
  <p:hf hdr="0"/>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righ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5EC8182E-444F-5CBA-7BD9-B12D6CCB50B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844840779"/>
      </p:ext>
    </p:extLst>
  </p:cSld>
  <p:clrMapOvr>
    <a:masterClrMapping/>
  </p:clrMapOvr>
  <p:hf hdr="0"/>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righ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E2123098-FA8D-31A3-6A63-9C0027778B5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923671380"/>
      </p:ext>
    </p:extLst>
  </p:cSld>
  <p:clrMapOvr>
    <a:masterClrMapping/>
  </p:clrMapOvr>
  <p:hf hdr="0"/>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righ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E5C857A-E80E-069B-7E64-3E55B4CA49B5}"/>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71034498"/>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slide - full - paars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752590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righ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9395E8FF-A347-5F06-4CB7-11FDA8BC677B}"/>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729287175"/>
      </p:ext>
    </p:extLst>
  </p:cSld>
  <p:clrMapOvr>
    <a:masterClrMapping/>
  </p:clrMapOvr>
  <p:hf hdr="0"/>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righ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010DC53F-3ED9-3016-02B2-12089036CB5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264929709"/>
      </p:ext>
    </p:extLst>
  </p:cSld>
  <p:clrMapOvr>
    <a:masterClrMapping/>
  </p:clrMapOvr>
  <p:hf hdr="0"/>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oranje- quoteslide - img left">
    <p:bg>
      <p:bgPr>
        <a:solidFill>
          <a:schemeClr val="tx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7" name="Tijdelijke aanduiding voor dianummer 4">
            <a:extLst>
              <a:ext uri="{FF2B5EF4-FFF2-40B4-BE49-F238E27FC236}">
                <a16:creationId xmlns:a16="http://schemas.microsoft.com/office/drawing/2014/main" id="{79052558-4721-DCFA-0453-9AACC8BF063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082721154"/>
      </p:ext>
    </p:extLst>
  </p:cSld>
  <p:clrMapOvr>
    <a:masterClrMapping/>
  </p:clrMapOvr>
  <p:hf hdr="0"/>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lef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A4D5C62D-EE63-D788-164A-025807A40886}"/>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72008269"/>
      </p:ext>
    </p:extLst>
  </p:cSld>
  <p:clrMapOvr>
    <a:masterClrMapping/>
  </p:clrMapOvr>
  <p:hf hdr="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lef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7E4CC580-1952-58C5-2222-ABC479AD29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489370342"/>
      </p:ext>
    </p:extLst>
  </p:cSld>
  <p:clrMapOvr>
    <a:masterClrMapping/>
  </p:clrMapOvr>
  <p:hf hdr="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lef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855823F7-2286-8E4B-02D9-639DFABF9C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24528198"/>
      </p:ext>
    </p:extLst>
  </p:cSld>
  <p:clrMapOvr>
    <a:masterClrMapping/>
  </p:clrMapOvr>
  <p:hf hdr="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lef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2F845CA1-2AF6-9C54-7BFE-7328439A636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388383515"/>
      </p:ext>
    </p:extLst>
  </p:cSld>
  <p:clrMapOvr>
    <a:masterClrMapping/>
  </p:clrMapOvr>
  <p:hf hdr="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lef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9FE6424D-F1F7-3679-4A3F-9D9E55D344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20575698"/>
      </p:ext>
    </p:extLst>
  </p:cSld>
  <p:clrMapOvr>
    <a:masterClrMapping/>
  </p:clrMapOvr>
  <p:hf hdr="0"/>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lef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5204D2ED-2427-EE86-7C06-4F4CAD059EA9}"/>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623539829"/>
      </p:ext>
    </p:extLst>
  </p:cSld>
  <p:clrMapOvr>
    <a:masterClrMapping/>
  </p:clrMapOvr>
  <p:hf hdr="0"/>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lef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0E20DC63-FF9C-97CC-B58E-D71982235DF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33644787"/>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slide - full - 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9" name="Tijdelijke aanduiding voor dianummer 4">
            <a:extLst>
              <a:ext uri="{FF2B5EF4-FFF2-40B4-BE49-F238E27FC236}">
                <a16:creationId xmlns:a16="http://schemas.microsoft.com/office/drawing/2014/main" id="{D3AC87B2-BF17-C8E2-2E59-701EA945AF4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9573074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lef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1A06FE41-971C-061E-4ED1-3FF73B900B9C}"/>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04728619"/>
      </p:ext>
    </p:extLst>
  </p:cSld>
  <p:clrMapOvr>
    <a:masterClrMapping/>
  </p:clrMapOvr>
  <p:hf hdr="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oranje - titleslide - small img right">
    <p:bg>
      <p:bgPr>
        <a:solidFill>
          <a:schemeClr val="tx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21" name="Tijdelijke aanduiding voor tekst 20">
            <a:extLst>
              <a:ext uri="{FF2B5EF4-FFF2-40B4-BE49-F238E27FC236}">
                <a16:creationId xmlns:a16="http://schemas.microsoft.com/office/drawing/2014/main" id="{A09B464D-D626-FEF7-D7FD-CD37C19BC869}"/>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7" name="Tijdelijke aanduiding voor tekst 3">
            <a:extLst>
              <a:ext uri="{FF2B5EF4-FFF2-40B4-BE49-F238E27FC236}">
                <a16:creationId xmlns:a16="http://schemas.microsoft.com/office/drawing/2014/main" id="{2226A8E6-3404-BF17-0208-238A01C47458}"/>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18" name="Tijdelijke aanduiding voor tekst 3">
            <a:extLst>
              <a:ext uri="{FF2B5EF4-FFF2-40B4-BE49-F238E27FC236}">
                <a16:creationId xmlns:a16="http://schemas.microsoft.com/office/drawing/2014/main" id="{D96B889B-6FB1-9050-63F1-7D376C365D06}"/>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20" name="Tijdelijke aanduiding voor tekst 19">
            <a:extLst>
              <a:ext uri="{FF2B5EF4-FFF2-40B4-BE49-F238E27FC236}">
                <a16:creationId xmlns:a16="http://schemas.microsoft.com/office/drawing/2014/main" id="{E26F5258-0606-DDAF-B7DB-536819E42F90}"/>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aars - titleslide - small img right">
    <p:bg>
      <p:bgPr>
        <a:solidFill>
          <a:srgbClr val="9E6697"/>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412298306"/>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uw - titleslide - small img right">
    <p:bg>
      <p:bgPr>
        <a:solidFill>
          <a:srgbClr val="57849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59991401"/>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groen - titleslide - small img right">
    <p:bg>
      <p:bgPr>
        <a:solidFill>
          <a:schemeClr val="accent6"/>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7597634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geel - titleslide - small img right">
    <p:bg>
      <p:bgPr>
        <a:solidFill>
          <a:schemeClr val="accent1"/>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03057595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oze- titleslide - small img right">
    <p:bg>
      <p:bgPr>
        <a:solidFill>
          <a:schemeClr val="accent5"/>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93882152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eige - titleslide - small img right">
    <p:bg>
      <p:bgPr>
        <a:solidFill>
          <a:schemeClr val="accent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788680854"/>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ichtblauw - titleslide - small img right">
    <p:bg>
      <p:bgPr>
        <a:solidFill>
          <a:schemeClr val="accent3"/>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28777109"/>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lichtgroen - titleslide - small img right">
    <p:bg>
      <p:bgPr>
        <a:solidFill>
          <a:schemeClr val="accent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42676660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slide - full - 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8E7DEC8-B13D-1880-EC81-63159FBA62E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538705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oranje - tekstslide">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BDF10D4-D9EC-7610-4E0E-1CC31EF1372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2056708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aars - tekstslide">
    <p:bg>
      <p:bgPr>
        <a:solidFill>
          <a:srgbClr val="9E6697"/>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CD6AC3D9-79C1-19CC-0044-A4E4BA6FFEC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0325729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uw - tekstslide">
    <p:bg>
      <p:bgPr>
        <a:solidFill>
          <a:srgbClr val="57849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0580A85B-95AC-39EC-3616-BC5E55E6AB36}"/>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7490500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groen - tekstslide">
    <p:bg>
      <p:bgPr>
        <a:solidFill>
          <a:schemeClr val="accent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5C3BE4DF-58DC-0A4D-14C6-3F3B9A8688A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967917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geel - tekstslide">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EC01510-D86F-D57C-9188-28971F491A5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6592930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roze - tekstslide">
    <p:bg>
      <p:bgPr>
        <a:solidFill>
          <a:schemeClr val="accent5"/>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16DE3321-8515-47F4-14BD-C606085F4B49}"/>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63654410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eige - tekstslide">
    <p:bg>
      <p:bgPr>
        <a:solidFill>
          <a:schemeClr val="accent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23C07A0-6661-A589-F7B8-EC662F2A0BC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53676990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lichtblauw - tekstslide">
    <p:bg>
      <p:bgPr>
        <a:solidFill>
          <a:schemeClr val="accent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F3B0EE47-A054-E8F0-6579-CFAF7535E33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03031238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lichtgroen - tekstslide">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F07D16C-5F53-F77E-D8A2-8A2BEB8A624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07686724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kst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6" name="Tijdelijke aanduiding voor dianummer 4">
            <a:extLst>
              <a:ext uri="{FF2B5EF4-FFF2-40B4-BE49-F238E27FC236}">
                <a16:creationId xmlns:a16="http://schemas.microsoft.com/office/drawing/2014/main" id="{550C139C-EF9E-1F15-4B3E-A46DC745D58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666129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slide - full - geel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3B7ED92-CA6D-854B-BC65-7C19DED010F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8927050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grafiek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9" name="Tijdelijke aanduiding voor grafiek 8">
            <a:extLst>
              <a:ext uri="{FF2B5EF4-FFF2-40B4-BE49-F238E27FC236}">
                <a16:creationId xmlns:a16="http://schemas.microsoft.com/office/drawing/2014/main" id="{140FCD01-BECA-5B18-2495-39744C77AB9E}"/>
              </a:ext>
            </a:extLst>
          </p:cNvPr>
          <p:cNvSpPr>
            <a:spLocks noGrp="1"/>
          </p:cNvSpPr>
          <p:nvPr>
            <p:ph type="chart" sz="quarter" idx="14"/>
          </p:nvPr>
        </p:nvSpPr>
        <p:spPr>
          <a:xfrm>
            <a:off x="10609263" y="1439863"/>
            <a:ext cx="8489950" cy="8178800"/>
          </a:xfrm>
        </p:spPr>
        <p:txBody>
          <a:bodyPr/>
          <a:lstStyle/>
          <a:p>
            <a:r>
              <a:rPr lang="nl-NL"/>
              <a:t>Klik op het pictogram als u een grafiek wilt toevoegen</a:t>
            </a:r>
            <a:endParaRPr lang="en-US"/>
          </a:p>
        </p:txBody>
      </p:sp>
      <p:sp>
        <p:nvSpPr>
          <p:cNvPr id="6" name="Tijdelijke aanduiding voor dianummer 4">
            <a:extLst>
              <a:ext uri="{FF2B5EF4-FFF2-40B4-BE49-F238E27FC236}">
                <a16:creationId xmlns:a16="http://schemas.microsoft.com/office/drawing/2014/main" id="{67787A6B-72C6-B3EC-65FA-B46FA6CD91D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1372217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abels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tabel 9">
            <a:extLst>
              <a:ext uri="{FF2B5EF4-FFF2-40B4-BE49-F238E27FC236}">
                <a16:creationId xmlns:a16="http://schemas.microsoft.com/office/drawing/2014/main" id="{35F0B9BB-63B5-2D0E-374A-EBFC0E20613A}"/>
              </a:ext>
            </a:extLst>
          </p:cNvPr>
          <p:cNvSpPr>
            <a:spLocks noGrp="1"/>
          </p:cNvSpPr>
          <p:nvPr>
            <p:ph type="tbl" sz="quarter" idx="14"/>
          </p:nvPr>
        </p:nvSpPr>
        <p:spPr>
          <a:xfrm>
            <a:off x="10609263" y="2392363"/>
            <a:ext cx="8489950" cy="7226300"/>
          </a:xfrm>
        </p:spPr>
        <p:txBody>
          <a:bodyPr/>
          <a:lstStyle/>
          <a:p>
            <a:r>
              <a:rPr lang="nl-NL"/>
              <a:t>Klik op het pictogram als u een tabel wilt toevoegen</a:t>
            </a:r>
            <a:endParaRPr lang="en-US"/>
          </a:p>
        </p:txBody>
      </p:sp>
      <p:sp>
        <p:nvSpPr>
          <p:cNvPr id="6" name="Tijdelijke aanduiding voor dianummer 4">
            <a:extLst>
              <a:ext uri="{FF2B5EF4-FFF2-40B4-BE49-F238E27FC236}">
                <a16:creationId xmlns:a16="http://schemas.microsoft.com/office/drawing/2014/main" id="{ED1080A4-54BB-1C8B-C894-35752F94DDA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15505452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oranj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77B800C-285A-A643-025B-BA4DABC0DA1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21192114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aars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9E66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43B1350C-BA4E-8905-2FE1-BF25E370AC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77604639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57849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C4BE0F7A-049A-5CBA-E23F-93B21F8C7E8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3228353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C0B87A9-67F9-86A0-CCC7-F8C3EC7F42D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1146558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geel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E6F1A4D-31DD-5D45-4542-CB2780C93D3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6422358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roz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39F8180-C807-4168-E489-270C71ECFDE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55650613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eig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EC450B43-E606-B9E1-3620-0E28B40BD76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57861578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icht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3B80DA9-70B6-B529-E860-47A6F69CB72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785666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slide - full - roz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76394DB-5F1C-7FEB-5FB5-13C8A14C5A3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5733710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licht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8" name="Vrije vorm: vorm 7">
            <a:extLst>
              <a:ext uri="{FF2B5EF4-FFF2-40B4-BE49-F238E27FC236}">
                <a16:creationId xmlns:a16="http://schemas.microsoft.com/office/drawing/2014/main" id="{5EBF8C4E-A049-BDCB-CBD2-EC478A4717EA}"/>
              </a:ext>
            </a:extLst>
          </p:cNvPr>
          <p:cNvSpPr/>
          <p:nvPr userDrawn="1"/>
        </p:nvSpPr>
        <p:spPr>
          <a:xfrm>
            <a:off x="808758" y="10496097"/>
            <a:ext cx="392893" cy="394605"/>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656E0961-7197-DB91-5F02-67AD7947687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
        <p:nvSpPr>
          <p:cNvPr id="11" name="Tijdelijke aanduiding voor voettekst 2">
            <a:extLst>
              <a:ext uri="{FF2B5EF4-FFF2-40B4-BE49-F238E27FC236}">
                <a16:creationId xmlns:a16="http://schemas.microsoft.com/office/drawing/2014/main" id="{D315F8B7-D53E-2106-233A-1815AD4FBCFA}"/>
              </a:ext>
            </a:extLst>
          </p:cNvPr>
          <p:cNvSpPr>
            <a:spLocks noGrp="1"/>
          </p:cNvSpPr>
          <p:nvPr>
            <p:ph type="ftr" sz="quarter" idx="10"/>
          </p:nvPr>
        </p:nvSpPr>
        <p:spPr>
          <a:xfrm>
            <a:off x="3268533" y="10602911"/>
            <a:ext cx="7346078" cy="233363"/>
          </a:xfrm>
        </p:spPr>
        <p:txBody>
          <a:bodyPr/>
          <a:lstStyle/>
          <a:p>
            <a:r>
              <a:rPr lang="en-US" err="1"/>
              <a:t>Titel</a:t>
            </a:r>
            <a:r>
              <a:rPr lang="en-US"/>
              <a:t> van de </a:t>
            </a:r>
            <a:r>
              <a:rPr lang="en-US" err="1"/>
              <a:t>presentatie</a:t>
            </a:r>
            <a:endParaRPr lang="en-US"/>
          </a:p>
        </p:txBody>
      </p:sp>
      <p:sp>
        <p:nvSpPr>
          <p:cNvPr id="12" name="Tijdelijke aanduiding voor datum 3">
            <a:extLst>
              <a:ext uri="{FF2B5EF4-FFF2-40B4-BE49-F238E27FC236}">
                <a16:creationId xmlns:a16="http://schemas.microsoft.com/office/drawing/2014/main" id="{61E56181-D766-88A8-E926-89B6FD12A603}"/>
              </a:ext>
            </a:extLst>
          </p:cNvPr>
          <p:cNvSpPr>
            <a:spLocks noGrp="1"/>
          </p:cNvSpPr>
          <p:nvPr>
            <p:ph type="dt" sz="half" idx="11"/>
          </p:nvPr>
        </p:nvSpPr>
        <p:spPr>
          <a:xfrm>
            <a:off x="2144900" y="10602912"/>
            <a:ext cx="1123633" cy="233363"/>
          </a:xfrm>
        </p:spPr>
        <p:txBody>
          <a:bodyPr/>
          <a:lstStyle/>
          <a:p>
            <a:fld id="{1B598D9E-7263-40B3-AB53-4991688E11CF}" type="datetime1">
              <a:rPr lang="nl-NL" smtClean="0"/>
              <a:t>25-09-2025</a:t>
            </a:fld>
            <a:endParaRPr lang="en-US"/>
          </a:p>
        </p:txBody>
      </p:sp>
    </p:spTree>
    <p:extLst>
      <p:ext uri="{BB962C8B-B14F-4D97-AF65-F5344CB8AC3E}">
        <p14:creationId xmlns:p14="http://schemas.microsoft.com/office/powerpoint/2010/main" val="177755776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kstslide - small img right - grijs">
    <p:bg>
      <p:bgPr>
        <a:solidFill>
          <a:schemeClr val="bg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0D7A25FB-B403-654C-4A56-D9026860772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1397739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oranje - tekstslide - half img right">
    <p:bg>
      <p:bgPr>
        <a:solidFill>
          <a:schemeClr val="tx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12" name="Tijdelijke aanduiding voor dianummer 4">
            <a:extLst>
              <a:ext uri="{FF2B5EF4-FFF2-40B4-BE49-F238E27FC236}">
                <a16:creationId xmlns:a16="http://schemas.microsoft.com/office/drawing/2014/main" id="{5F295046-9DA2-C44E-1615-36C72E42BBDF}"/>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31838087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aars - tekstslide - half img right">
    <p:bg>
      <p:bgPr>
        <a:solidFill>
          <a:srgbClr val="9E6697"/>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1B58210E-76BA-FB3C-82AF-C8557ED66A5C}"/>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0991044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uw - tekstslide - half img right">
    <p:bg>
      <p:bgPr>
        <a:solidFill>
          <a:srgbClr val="57849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D55CF0E-540F-160A-247B-547BDF994B56}"/>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61642025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groen - tekstslide - half img right">
    <p:bg>
      <p:bgPr>
        <a:solidFill>
          <a:schemeClr val="accent6"/>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9EBB899E-610B-4B6F-DF4E-2EDEE6EDCC14}"/>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4330401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geel - tekstslide - half img right">
    <p:bg>
      <p:bgPr>
        <a:solidFill>
          <a:schemeClr val="accent1"/>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5381A03-DCBB-0003-A80A-E33AF74774C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37085481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roze - tekstslide - half img right">
    <p:bg>
      <p:bgPr>
        <a:solidFill>
          <a:schemeClr val="accent5"/>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85A15EF6-CB8F-7676-6B29-2A1C70EA17FD}"/>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8024856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eige - tekstslide - half img right">
    <p:bg>
      <p:bgPr>
        <a:solidFill>
          <a:schemeClr val="accent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4A1FE75A-9089-A780-4152-25DE1B281272}"/>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08980555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lichtblauw - tekstslide - half img right">
    <p:bg>
      <p:bgPr>
        <a:solidFill>
          <a:schemeClr val="accent3"/>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E0EA075-9299-4340-AE7C-C187A1495DE8}"/>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36207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slide - full - beig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A85E1E7B-10FF-8C0D-C24C-0B8789F5001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3322747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lichtgroen - tekstslide - half img right">
    <p:bg>
      <p:bgPr>
        <a:solidFill>
          <a:schemeClr val="accent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1EBFD73-DB44-F5C6-EDA7-911FB4EBE799}"/>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58462803"/>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slideLayout" Target="../slideLayouts/slideLayout90.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123360" y="1451904"/>
            <a:ext cx="14699378" cy="940459"/>
          </a:xfrm>
          <a:prstGeom prst="rect">
            <a:avLst/>
          </a:prstGeom>
        </p:spPr>
        <p:txBody>
          <a:bodyPr wrap="square" lIns="0" tIns="0" rIns="0" bIns="0">
            <a:noAutofit/>
          </a:bodyPr>
          <a:lstStyle>
            <a:lvl1pPr>
              <a:defRPr sz="6100" b="0" i="0">
                <a:solidFill>
                  <a:schemeClr val="tx1"/>
                </a:solidFill>
                <a:latin typeface="Arial"/>
                <a:cs typeface="Arial"/>
              </a:defRPr>
            </a:lvl1pPr>
          </a:lstStyle>
          <a:p>
            <a:endParaRPr/>
          </a:p>
        </p:txBody>
      </p:sp>
      <p:sp>
        <p:nvSpPr>
          <p:cNvPr id="3" name="Holder 3"/>
          <p:cNvSpPr>
            <a:spLocks noGrp="1"/>
          </p:cNvSpPr>
          <p:nvPr>
            <p:ph type="body" idx="1"/>
          </p:nvPr>
        </p:nvSpPr>
        <p:spPr>
          <a:xfrm>
            <a:off x="2123360" y="3090863"/>
            <a:ext cx="14699378" cy="6527800"/>
          </a:xfrm>
          <a:prstGeom prst="rect">
            <a:avLst/>
          </a:prstGeom>
        </p:spPr>
        <p:txBody>
          <a:bodyPr wrap="square" lIns="0" tIns="0" rIns="0" bIns="0">
            <a:noAutofit/>
          </a:bodyPr>
          <a:lstStyle>
            <a:lvl1pPr>
              <a:defRPr sz="3300" b="0" i="0">
                <a:solidFill>
                  <a:schemeClr val="tx1"/>
                </a:solidFill>
                <a:latin typeface="Arial"/>
                <a:cs typeface="Arial"/>
              </a:defRPr>
            </a:lvl1pPr>
          </a:lstStyle>
          <a:p>
            <a:r>
              <a:rPr lang="nl-NL"/>
              <a:t>Eerste niveau</a:t>
            </a:r>
          </a:p>
          <a:p>
            <a:r>
              <a:rPr lang="nl-NL"/>
              <a:t>Tweede niveau</a:t>
            </a:r>
          </a:p>
          <a:p>
            <a:r>
              <a:rPr lang="nl-NL"/>
              <a:t>Derde niveau</a:t>
            </a:r>
          </a:p>
          <a:p>
            <a:r>
              <a:rPr lang="nl-NL"/>
              <a:t>Vierde niveau</a:t>
            </a:r>
          </a:p>
          <a:p>
            <a:r>
              <a:rPr lang="nl-NL"/>
              <a:t>Vijfde niveau</a:t>
            </a:r>
          </a:p>
          <a:p>
            <a:endParaRPr/>
          </a:p>
        </p:txBody>
      </p:sp>
      <p:sp>
        <p:nvSpPr>
          <p:cNvPr id="4" name="Holder 4"/>
          <p:cNvSpPr>
            <a:spLocks noGrp="1"/>
          </p:cNvSpPr>
          <p:nvPr>
            <p:ph type="ftr" sz="quarter" idx="5"/>
          </p:nvPr>
        </p:nvSpPr>
        <p:spPr>
          <a:xfrm>
            <a:off x="3268663" y="10576153"/>
            <a:ext cx="5080000" cy="215444"/>
          </a:xfrm>
          <a:prstGeom prst="rect">
            <a:avLst/>
          </a:prstGeom>
        </p:spPr>
        <p:txBody>
          <a:bodyPr wrap="square" lIns="0" tIns="0" rIns="0" bIns="0">
            <a:spAutoFit/>
          </a:bodyPr>
          <a:lstStyle>
            <a:lvl1pPr algn="l">
              <a:defRPr sz="1400">
                <a:solidFill>
                  <a:schemeClr val="tx1"/>
                </a:solidFill>
                <a:latin typeface="+mn-lt"/>
              </a:defRPr>
            </a:lvl1pPr>
          </a:lstStyle>
          <a:p>
            <a:r>
              <a:rPr lang="en-US" err="1"/>
              <a:t>Titel</a:t>
            </a:r>
            <a:r>
              <a:rPr lang="en-US"/>
              <a:t> van de </a:t>
            </a:r>
            <a:r>
              <a:rPr lang="en-US" err="1"/>
              <a:t>presentatie</a:t>
            </a:r>
            <a:endParaRPr lang="en-US"/>
          </a:p>
        </p:txBody>
      </p:sp>
      <p:sp>
        <p:nvSpPr>
          <p:cNvPr id="5" name="Holder 5"/>
          <p:cNvSpPr>
            <a:spLocks noGrp="1"/>
          </p:cNvSpPr>
          <p:nvPr>
            <p:ph type="dt" sz="half" idx="6"/>
          </p:nvPr>
        </p:nvSpPr>
        <p:spPr>
          <a:xfrm>
            <a:off x="2145030" y="10586114"/>
            <a:ext cx="1123633" cy="163771"/>
          </a:xfrm>
          <a:prstGeom prst="rect">
            <a:avLst/>
          </a:prstGeom>
        </p:spPr>
        <p:txBody>
          <a:bodyPr wrap="square" lIns="0" tIns="0" rIns="0" bIns="0">
            <a:noAutofit/>
          </a:bodyPr>
          <a:lstStyle>
            <a:lvl1pPr algn="l">
              <a:defRPr sz="1400">
                <a:solidFill>
                  <a:schemeClr val="tx1"/>
                </a:solidFill>
                <a:latin typeface="+mn-lt"/>
              </a:defRPr>
            </a:lvl1pPr>
          </a:lstStyle>
          <a:p>
            <a:fld id="{D0A40949-5067-477F-8956-6CD2FDDD201A}" type="datetime1">
              <a:rPr lang="nl-NL" smtClean="0"/>
              <a:pPr/>
              <a:t>25-09-2025</a:t>
            </a:fld>
            <a:endParaRPr lang="en-US"/>
          </a:p>
        </p:txBody>
      </p:sp>
      <p:sp>
        <p:nvSpPr>
          <p:cNvPr id="6" name="Holder 6"/>
          <p:cNvSpPr>
            <a:spLocks noGrp="1"/>
          </p:cNvSpPr>
          <p:nvPr>
            <p:ph type="sldNum" sz="quarter" idx="7"/>
          </p:nvPr>
        </p:nvSpPr>
        <p:spPr>
          <a:xfrm>
            <a:off x="17947006" y="10566650"/>
            <a:ext cx="1145857" cy="233363"/>
          </a:xfrm>
          <a:prstGeom prst="rect">
            <a:avLst/>
          </a:prstGeom>
        </p:spPr>
        <p:txBody>
          <a:bodyPr wrap="square" lIns="0" tIns="0" rIns="0" bIns="0">
            <a:noAutofit/>
          </a:bodyPr>
          <a:lstStyle>
            <a:lvl1pPr algn="r">
              <a:defRPr sz="1400">
                <a:solidFill>
                  <a:schemeClr val="tx1"/>
                </a:solidFill>
                <a:latin typeface="+mn-lt"/>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86" r:id="rId3"/>
    <p:sldLayoutId id="2147483676" r:id="rId4"/>
    <p:sldLayoutId id="2147483680" r:id="rId5"/>
    <p:sldLayoutId id="2147483684" r:id="rId6"/>
    <p:sldLayoutId id="2147483681" r:id="rId7"/>
    <p:sldLayoutId id="2147483685" r:id="rId8"/>
    <p:sldLayoutId id="2147483679" r:id="rId9"/>
    <p:sldLayoutId id="2147483682" r:id="rId10"/>
    <p:sldLayoutId id="2147483683" r:id="rId11"/>
    <p:sldLayoutId id="2147483677" r:id="rId12"/>
    <p:sldLayoutId id="2147483663" r:id="rId13"/>
    <p:sldLayoutId id="2147483751" r:id="rId14"/>
    <p:sldLayoutId id="2147483743" r:id="rId15"/>
    <p:sldLayoutId id="2147483742" r:id="rId16"/>
    <p:sldLayoutId id="2147483744" r:id="rId17"/>
    <p:sldLayoutId id="2147483745" r:id="rId18"/>
    <p:sldLayoutId id="2147483746" r:id="rId19"/>
    <p:sldLayoutId id="2147483747" r:id="rId20"/>
    <p:sldLayoutId id="2147483748" r:id="rId21"/>
    <p:sldLayoutId id="2147483749" r:id="rId22"/>
    <p:sldLayoutId id="2147483750" r:id="rId23"/>
    <p:sldLayoutId id="2147483664" r:id="rId24"/>
    <p:sldLayoutId id="2147483687" r:id="rId25"/>
    <p:sldLayoutId id="2147483694" r:id="rId26"/>
    <p:sldLayoutId id="2147483689" r:id="rId27"/>
    <p:sldLayoutId id="2147483688" r:id="rId28"/>
    <p:sldLayoutId id="2147483690" r:id="rId29"/>
    <p:sldLayoutId id="2147483691" r:id="rId30"/>
    <p:sldLayoutId id="2147483692" r:id="rId31"/>
    <p:sldLayoutId id="2147483693" r:id="rId32"/>
    <p:sldLayoutId id="2147483674" r:id="rId33"/>
    <p:sldLayoutId id="2147483696" r:id="rId34"/>
    <p:sldLayoutId id="2147483695" r:id="rId35"/>
    <p:sldLayoutId id="2147483697" r:id="rId36"/>
    <p:sldLayoutId id="2147483698" r:id="rId37"/>
    <p:sldLayoutId id="2147483699" r:id="rId38"/>
    <p:sldLayoutId id="2147483700" r:id="rId39"/>
    <p:sldLayoutId id="2147483701" r:id="rId40"/>
    <p:sldLayoutId id="2147483702" r:id="rId41"/>
    <p:sldLayoutId id="2147483734" r:id="rId42"/>
    <p:sldLayoutId id="2147483675" r:id="rId43"/>
    <p:sldLayoutId id="2147483735" r:id="rId44"/>
    <p:sldLayoutId id="2147483736" r:id="rId45"/>
    <p:sldLayoutId id="2147483737" r:id="rId46"/>
    <p:sldLayoutId id="2147483738" r:id="rId47"/>
    <p:sldLayoutId id="2147483740" r:id="rId48"/>
    <p:sldLayoutId id="2147483739" r:id="rId49"/>
    <p:sldLayoutId id="2147483741" r:id="rId50"/>
    <p:sldLayoutId id="2147483665" r:id="rId51"/>
    <p:sldLayoutId id="2147483667" r:id="rId52"/>
    <p:sldLayoutId id="2147483703" r:id="rId53"/>
    <p:sldLayoutId id="2147483704" r:id="rId54"/>
    <p:sldLayoutId id="2147483705" r:id="rId55"/>
    <p:sldLayoutId id="2147483706" r:id="rId56"/>
    <p:sldLayoutId id="2147483707" r:id="rId57"/>
    <p:sldLayoutId id="2147483708" r:id="rId58"/>
    <p:sldLayoutId id="2147483709" r:id="rId59"/>
    <p:sldLayoutId id="2147483669" r:id="rId60"/>
    <p:sldLayoutId id="2147483710" r:id="rId61"/>
    <p:sldLayoutId id="2147483711" r:id="rId62"/>
    <p:sldLayoutId id="2147483712" r:id="rId63"/>
    <p:sldLayoutId id="2147483713" r:id="rId64"/>
    <p:sldLayoutId id="2147483714" r:id="rId65"/>
    <p:sldLayoutId id="2147483715" r:id="rId66"/>
    <p:sldLayoutId id="2147483716" r:id="rId67"/>
    <p:sldLayoutId id="2147483717" r:id="rId68"/>
    <p:sldLayoutId id="2147483668" r:id="rId69"/>
    <p:sldLayoutId id="2147483673" r:id="rId70"/>
    <p:sldLayoutId id="2147483678" r:id="rId71"/>
    <p:sldLayoutId id="2147483718" r:id="rId72"/>
    <p:sldLayoutId id="2147483670" r:id="rId73"/>
    <p:sldLayoutId id="2147483719" r:id="rId74"/>
    <p:sldLayoutId id="2147483720" r:id="rId75"/>
    <p:sldLayoutId id="2147483721" r:id="rId76"/>
    <p:sldLayoutId id="2147483722" r:id="rId77"/>
    <p:sldLayoutId id="2147483723" r:id="rId78"/>
    <p:sldLayoutId id="2147483724" r:id="rId79"/>
    <p:sldLayoutId id="2147483725" r:id="rId80"/>
    <p:sldLayoutId id="2147483671" r:id="rId81"/>
    <p:sldLayoutId id="2147483726" r:id="rId82"/>
    <p:sldLayoutId id="2147483672" r:id="rId83"/>
    <p:sldLayoutId id="2147483727" r:id="rId84"/>
    <p:sldLayoutId id="2147483728" r:id="rId85"/>
    <p:sldLayoutId id="2147483729" r:id="rId86"/>
    <p:sldLayoutId id="2147483730" r:id="rId87"/>
    <p:sldLayoutId id="2147483732" r:id="rId88"/>
    <p:sldLayoutId id="2147483731" r:id="rId89"/>
    <p:sldLayoutId id="2147483733" r:id="rId90"/>
  </p:sldLayoutIdLst>
  <p:hf hdr="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extLst>
    <p:ext uri="{27BBF7A9-308A-43DC-89C8-2F10F3537804}">
      <p15:sldGuideLst xmlns:p15="http://schemas.microsoft.com/office/powerpoint/2012/main">
        <p15:guide id="1" orient="horz" pos="3562" userDrawn="1">
          <p15:clr>
            <a:srgbClr val="F26B43"/>
          </p15:clr>
        </p15:guide>
        <p15:guide id="2" pos="6332" userDrawn="1">
          <p15:clr>
            <a:srgbClr val="F26B43"/>
          </p15:clr>
        </p15:guide>
        <p15:guide id="3" pos="5965" userDrawn="1">
          <p15:clr>
            <a:srgbClr val="F26B43"/>
          </p15:clr>
        </p15:guide>
        <p15:guide id="4" pos="4189" userDrawn="1">
          <p15:clr>
            <a:srgbClr val="F26B43"/>
          </p15:clr>
        </p15:guide>
        <p15:guide id="5" pos="1341" userDrawn="1">
          <p15:clr>
            <a:srgbClr val="F26B43"/>
          </p15:clr>
        </p15:guide>
        <p15:guide id="6" pos="629" userDrawn="1">
          <p15:clr>
            <a:srgbClr val="F26B43"/>
          </p15:clr>
        </p15:guide>
        <p15:guide id="7" pos="8464" userDrawn="1">
          <p15:clr>
            <a:srgbClr val="F26B43"/>
          </p15:clr>
        </p15:guide>
        <p15:guide id="8" pos="10597" userDrawn="1">
          <p15:clr>
            <a:srgbClr val="F26B43"/>
          </p15:clr>
        </p15:guide>
        <p15:guide id="9" pos="12027" userDrawn="1">
          <p15:clr>
            <a:srgbClr val="F26B43"/>
          </p15:clr>
        </p15:guide>
        <p15:guide id="10" pos="11669" userDrawn="1">
          <p15:clr>
            <a:srgbClr val="5ACBF0"/>
          </p15:clr>
        </p15:guide>
        <p15:guide id="11" pos="11309" userDrawn="1">
          <p15:clr>
            <a:srgbClr val="5ACBF0"/>
          </p15:clr>
        </p15:guide>
        <p15:guide id="12" pos="10960" userDrawn="1">
          <p15:clr>
            <a:srgbClr val="5ACBF0"/>
          </p15:clr>
        </p15:guide>
        <p15:guide id="13" pos="10245" userDrawn="1">
          <p15:clr>
            <a:srgbClr val="5ACBF0"/>
          </p15:clr>
        </p15:guide>
        <p15:guide id="14" pos="9891" userDrawn="1">
          <p15:clr>
            <a:srgbClr val="5ACBF0"/>
          </p15:clr>
        </p15:guide>
        <p15:guide id="15" pos="9533" userDrawn="1">
          <p15:clr>
            <a:srgbClr val="5ACBF0"/>
          </p15:clr>
        </p15:guide>
        <p15:guide id="16" pos="9176" userDrawn="1">
          <p15:clr>
            <a:srgbClr val="5ACBF0"/>
          </p15:clr>
        </p15:guide>
        <p15:guide id="17" pos="8819" userDrawn="1">
          <p15:clr>
            <a:srgbClr val="5ACBF0"/>
          </p15:clr>
        </p15:guide>
        <p15:guide id="18" pos="8112" userDrawn="1">
          <p15:clr>
            <a:srgbClr val="5ACBF0"/>
          </p15:clr>
        </p15:guide>
        <p15:guide id="19" pos="7752" userDrawn="1">
          <p15:clr>
            <a:srgbClr val="5ACBF0"/>
          </p15:clr>
        </p15:guide>
        <p15:guide id="20" pos="7397" userDrawn="1">
          <p15:clr>
            <a:srgbClr val="5ACBF0"/>
          </p15:clr>
        </p15:guide>
        <p15:guide id="21" pos="7043" userDrawn="1">
          <p15:clr>
            <a:srgbClr val="5ACBF0"/>
          </p15:clr>
        </p15:guide>
        <p15:guide id="22" pos="6683" userDrawn="1">
          <p15:clr>
            <a:srgbClr val="5ACBF0"/>
          </p15:clr>
        </p15:guide>
        <p15:guide id="23" pos="5616" userDrawn="1">
          <p15:clr>
            <a:srgbClr val="5ACBF0"/>
          </p15:clr>
        </p15:guide>
        <p15:guide id="24" pos="5259" userDrawn="1">
          <p15:clr>
            <a:srgbClr val="5ACBF0"/>
          </p15:clr>
        </p15:guide>
        <p15:guide id="25" pos="4904" userDrawn="1">
          <p15:clr>
            <a:srgbClr val="5ACBF0"/>
          </p15:clr>
        </p15:guide>
        <p15:guide id="26" pos="4549" userDrawn="1">
          <p15:clr>
            <a:srgbClr val="5ACBF0"/>
          </p15:clr>
        </p15:guide>
        <p15:guide id="27" pos="3843" userDrawn="1">
          <p15:clr>
            <a:srgbClr val="5ACBF0"/>
          </p15:clr>
        </p15:guide>
        <p15:guide id="28" pos="3477" userDrawn="1">
          <p15:clr>
            <a:srgbClr val="5ACBF0"/>
          </p15:clr>
        </p15:guide>
        <p15:guide id="29" pos="3123" userDrawn="1">
          <p15:clr>
            <a:srgbClr val="5ACBF0"/>
          </p15:clr>
        </p15:guide>
        <p15:guide id="30" pos="2765" userDrawn="1">
          <p15:clr>
            <a:srgbClr val="5ACBF0"/>
          </p15:clr>
        </p15:guide>
        <p15:guide id="31" pos="2408" userDrawn="1">
          <p15:clr>
            <a:srgbClr val="5ACBF0"/>
          </p15:clr>
        </p15:guide>
        <p15:guide id="32" pos="2056" userDrawn="1">
          <p15:clr>
            <a:srgbClr val="5ACBF0"/>
          </p15:clr>
        </p15:guide>
        <p15:guide id="33" pos="1699" userDrawn="1">
          <p15:clr>
            <a:srgbClr val="5ACBF0"/>
          </p15:clr>
        </p15:guide>
        <p15:guide id="34" pos="984" userDrawn="1">
          <p15:clr>
            <a:srgbClr val="5ACBF0"/>
          </p15:clr>
        </p15:guide>
        <p15:guide id="35" orient="horz" pos="2973" userDrawn="1">
          <p15:clr>
            <a:srgbClr val="F26B43"/>
          </p15:clr>
        </p15:guide>
        <p15:guide id="36" orient="horz" pos="2376" userDrawn="1">
          <p15:clr>
            <a:srgbClr val="F26B43"/>
          </p15:clr>
        </p15:guide>
        <p15:guide id="37" orient="horz" pos="1947" userDrawn="1">
          <p15:clr>
            <a:srgbClr val="F26B43"/>
          </p15:clr>
        </p15:guide>
        <p15:guide id="38" orient="horz" pos="1507" userDrawn="1">
          <p15:clr>
            <a:srgbClr val="F26B43"/>
          </p15:clr>
        </p15:guide>
        <p15:guide id="39" orient="horz" pos="1069" userDrawn="1">
          <p15:clr>
            <a:srgbClr val="F26B43"/>
          </p15:clr>
        </p15:guide>
        <p15:guide id="40" orient="horz" pos="907" userDrawn="1">
          <p15:clr>
            <a:srgbClr val="F26B43"/>
          </p15:clr>
        </p15:guide>
        <p15:guide id="41" orient="horz" pos="637" userDrawn="1">
          <p15:clr>
            <a:srgbClr val="F26B43"/>
          </p15:clr>
        </p15:guide>
        <p15:guide id="42" orient="horz" pos="501" userDrawn="1">
          <p15:clr>
            <a:srgbClr val="F26B43"/>
          </p15:clr>
        </p15:guide>
        <p15:guide id="43" orient="horz" pos="4165" userDrawn="1">
          <p15:clr>
            <a:srgbClr val="F26B43"/>
          </p15:clr>
        </p15:guide>
        <p15:guide id="44" orient="horz" pos="4757" userDrawn="1">
          <p15:clr>
            <a:srgbClr val="F26B43"/>
          </p15:clr>
        </p15:guide>
        <p15:guide id="45" orient="horz" pos="5184" userDrawn="1">
          <p15:clr>
            <a:srgbClr val="F26B43"/>
          </p15:clr>
        </p15:guide>
        <p15:guide id="46" orient="horz" pos="5627" userDrawn="1">
          <p15:clr>
            <a:srgbClr val="F26B43"/>
          </p15:clr>
        </p15:guide>
        <p15:guide id="47" orient="horz" pos="6059" userDrawn="1">
          <p15:clr>
            <a:srgbClr val="F26B43"/>
          </p15:clr>
        </p15:guide>
        <p15:guide id="48" orient="horz" pos="6493" userDrawn="1">
          <p15:clr>
            <a:srgbClr val="F26B43"/>
          </p15:clr>
        </p15:guide>
        <p15:guide id="49" orient="horz" pos="6659" userDrawn="1">
          <p15:clr>
            <a:srgbClr val="F26B43"/>
          </p15:clr>
        </p15:guide>
        <p15:guide id="50" orient="horz" pos="6730" userDrawn="1">
          <p15:clr>
            <a:srgbClr val="547EBF"/>
          </p15:clr>
        </p15:guide>
        <p15:guide id="51" orient="horz" pos="679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7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8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7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2.xml"/></Relationships>
</file>

<file path=ppt/slides/_rels/slide9.xml.rels><?xml version="1.0" encoding="UTF-8" standalone="yes"?>
<Relationships xmlns="http://schemas.openxmlformats.org/package/2006/relationships"><Relationship Id="rId3" Type="http://schemas.openxmlformats.org/officeDocument/2006/relationships/hyperlink" Target="https://www.nro.nl/sites/nro/files/migrate/Kennisrotonde-publicatie-Differentiatie.pdf" TargetMode="External"/><Relationship Id="rId2" Type="http://schemas.openxmlformats.org/officeDocument/2006/relationships/notesSlide" Target="../notesSlides/notesSlide8.xml"/><Relationship Id="rId1" Type="http://schemas.openxmlformats.org/officeDocument/2006/relationships/slideLayout" Target="../slideLayouts/slideLayout72.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A58B5-7D5C-4E51-43AB-9F16F8D4DABC}"/>
            </a:ext>
          </a:extLst>
        </p:cNvPr>
        <p:cNvGrpSpPr/>
        <p:nvPr/>
      </p:nvGrpSpPr>
      <p:grpSpPr>
        <a:xfrm>
          <a:off x="0" y="0"/>
          <a:ext cx="0" cy="0"/>
          <a:chOff x="0" y="0"/>
          <a:chExt cx="0" cy="0"/>
        </a:xfrm>
      </p:grpSpPr>
      <p:pic>
        <p:nvPicPr>
          <p:cNvPr id="5" name="Afbeelding 4">
            <a:extLst>
              <a:ext uri="{FF2B5EF4-FFF2-40B4-BE49-F238E27FC236}">
                <a16:creationId xmlns:a16="http://schemas.microsoft.com/office/drawing/2014/main" id="{3CFCE873-9D2C-7630-B374-D50CF093CA43}"/>
              </a:ext>
            </a:extLst>
          </p:cNvPr>
          <p:cNvPicPr>
            <a:picLocks noChangeAspect="1"/>
          </p:cNvPicPr>
          <p:nvPr/>
        </p:nvPicPr>
        <p:blipFill>
          <a:blip r:embed="rId3"/>
          <a:srcRect l="20112" r="29891" b="1"/>
          <a:stretch>
            <a:fillRect/>
          </a:stretch>
        </p:blipFill>
        <p:spPr>
          <a:xfrm>
            <a:off x="10058400" y="10"/>
            <a:ext cx="10052050" cy="11309340"/>
          </a:xfrm>
          <a:prstGeom prst="rect">
            <a:avLst/>
          </a:prstGeom>
          <a:noFill/>
        </p:spPr>
      </p:pic>
      <p:sp>
        <p:nvSpPr>
          <p:cNvPr id="3" name="Titel 2">
            <a:extLst>
              <a:ext uri="{FF2B5EF4-FFF2-40B4-BE49-F238E27FC236}">
                <a16:creationId xmlns:a16="http://schemas.microsoft.com/office/drawing/2014/main" id="{49DBFD50-86BB-8416-EAC2-A6FFE05BA01B}"/>
              </a:ext>
            </a:extLst>
          </p:cNvPr>
          <p:cNvSpPr>
            <a:spLocks noGrp="1"/>
          </p:cNvSpPr>
          <p:nvPr>
            <p:ph type="title"/>
          </p:nvPr>
        </p:nvSpPr>
        <p:spPr>
          <a:xfrm>
            <a:off x="990942" y="3673475"/>
            <a:ext cx="7924458" cy="4556125"/>
          </a:xfrm>
        </p:spPr>
        <p:txBody>
          <a:bodyPr wrap="square" anchor="t">
            <a:normAutofit/>
          </a:bodyPr>
          <a:lstStyle/>
          <a:p>
            <a:r>
              <a:rPr lang="nl-NL"/>
              <a:t>Verhalen van kracht en kwetsbaarheid</a:t>
            </a:r>
          </a:p>
        </p:txBody>
      </p:sp>
      <p:sp>
        <p:nvSpPr>
          <p:cNvPr id="6" name="Tijdelijke aanduiding voor tekst 5">
            <a:extLst>
              <a:ext uri="{FF2B5EF4-FFF2-40B4-BE49-F238E27FC236}">
                <a16:creationId xmlns:a16="http://schemas.microsoft.com/office/drawing/2014/main" id="{228A0422-E103-7A74-8232-A07A4746788B}"/>
              </a:ext>
            </a:extLst>
          </p:cNvPr>
          <p:cNvSpPr>
            <a:spLocks noGrp="1"/>
          </p:cNvSpPr>
          <p:nvPr>
            <p:ph type="body" sz="quarter" idx="13"/>
          </p:nvPr>
        </p:nvSpPr>
        <p:spPr>
          <a:xfrm>
            <a:off x="990600" y="8932863"/>
            <a:ext cx="7924800" cy="1374775"/>
          </a:xfrm>
        </p:spPr>
        <p:txBody>
          <a:bodyPr wrap="square" anchor="b">
            <a:normAutofit/>
          </a:bodyPr>
          <a:lstStyle/>
          <a:p>
            <a:pPr>
              <a:spcAft>
                <a:spcPts val="600"/>
              </a:spcAft>
            </a:pPr>
            <a:r>
              <a:rPr lang="nl-NL" sz="2600"/>
              <a:t>Leerkrachten in het basisonderwijs delen hun ervaringen met het begeleiden van kwetsbare leerlingen</a:t>
            </a:r>
            <a:br>
              <a:rPr lang="en-US" sz="2600"/>
            </a:br>
            <a:endParaRPr lang="en-US" sz="2600"/>
          </a:p>
        </p:txBody>
      </p:sp>
      <p:sp>
        <p:nvSpPr>
          <p:cNvPr id="1060" name="Text Placeholder 4">
            <a:extLst>
              <a:ext uri="{FF2B5EF4-FFF2-40B4-BE49-F238E27FC236}">
                <a16:creationId xmlns:a16="http://schemas.microsoft.com/office/drawing/2014/main" id="{B897C2AF-CF54-E381-ECF9-A879B258DBF0}"/>
              </a:ext>
            </a:extLst>
          </p:cNvPr>
          <p:cNvSpPr>
            <a:spLocks noGrp="1"/>
          </p:cNvSpPr>
          <p:nvPr>
            <p:ph type="body" sz="quarter" idx="14"/>
          </p:nvPr>
        </p:nvSpPr>
        <p:spPr>
          <a:xfrm>
            <a:off x="4968283" y="975149"/>
            <a:ext cx="3627910" cy="254153"/>
          </a:xfrm>
        </p:spPr>
        <p:txBody>
          <a:bodyPr/>
          <a:lstStyle/>
          <a:p>
            <a:endParaRPr lang="en-US"/>
          </a:p>
        </p:txBody>
      </p:sp>
      <p:sp>
        <p:nvSpPr>
          <p:cNvPr id="1035" name="Text Placeholder 5">
            <a:extLst>
              <a:ext uri="{FF2B5EF4-FFF2-40B4-BE49-F238E27FC236}">
                <a16:creationId xmlns:a16="http://schemas.microsoft.com/office/drawing/2014/main" id="{9E09654A-7C93-68CD-FDE4-61EBD3475F56}"/>
              </a:ext>
            </a:extLst>
          </p:cNvPr>
          <p:cNvSpPr>
            <a:spLocks noGrp="1"/>
          </p:cNvSpPr>
          <p:nvPr>
            <p:ph type="body" sz="quarter" idx="15"/>
          </p:nvPr>
        </p:nvSpPr>
        <p:spPr>
          <a:xfrm>
            <a:off x="4968283" y="1222142"/>
            <a:ext cx="3627910" cy="254153"/>
          </a:xfrm>
        </p:spPr>
        <p:txBody>
          <a:bodyPr wrap="square">
            <a:normAutofit/>
          </a:bodyPr>
          <a:lstStyle/>
          <a:p>
            <a:pPr>
              <a:lnSpc>
                <a:spcPct val="90000"/>
              </a:lnSpc>
              <a:spcAft>
                <a:spcPts val="600"/>
              </a:spcAft>
            </a:pPr>
            <a:r>
              <a:rPr lang="nl-NL" sz="1100" b="1" i="0">
                <a:effectLst/>
              </a:rPr>
              <a:t>Lectoraat Jeugd, Educatie en Samenleving, Hanze</a:t>
            </a:r>
            <a:r>
              <a:rPr lang="nl-NL" sz="1100" b="0" i="0">
                <a:effectLst/>
              </a:rPr>
              <a:t>  </a:t>
            </a:r>
            <a:endParaRPr lang="en-US" sz="1100"/>
          </a:p>
        </p:txBody>
      </p:sp>
      <p:sp>
        <p:nvSpPr>
          <p:cNvPr id="1062" name="Text Placeholder 6">
            <a:extLst>
              <a:ext uri="{FF2B5EF4-FFF2-40B4-BE49-F238E27FC236}">
                <a16:creationId xmlns:a16="http://schemas.microsoft.com/office/drawing/2014/main" id="{34C8638B-12FA-D496-8B58-2740F232BE49}"/>
              </a:ext>
            </a:extLst>
          </p:cNvPr>
          <p:cNvSpPr>
            <a:spLocks noGrp="1"/>
          </p:cNvSpPr>
          <p:nvPr>
            <p:ph type="body" sz="quarter" idx="16"/>
          </p:nvPr>
        </p:nvSpPr>
        <p:spPr>
          <a:xfrm>
            <a:off x="8910131" y="1007863"/>
            <a:ext cx="10537" cy="432000"/>
          </a:xfrm>
        </p:spPr>
        <p:txBody>
          <a:bodyPr/>
          <a:lstStyle/>
          <a:p>
            <a:endParaRPr lang="en-US"/>
          </a:p>
        </p:txBody>
      </p:sp>
      <p:sp>
        <p:nvSpPr>
          <p:cNvPr id="2" name="Tekstvak 1">
            <a:extLst>
              <a:ext uri="{FF2B5EF4-FFF2-40B4-BE49-F238E27FC236}">
                <a16:creationId xmlns:a16="http://schemas.microsoft.com/office/drawing/2014/main" id="{A3F7D07F-57AA-6E98-21CA-87B38D723663}"/>
              </a:ext>
            </a:extLst>
          </p:cNvPr>
          <p:cNvSpPr txBox="1"/>
          <p:nvPr/>
        </p:nvSpPr>
        <p:spPr>
          <a:xfrm>
            <a:off x="5660571" y="2917371"/>
            <a:ext cx="184731" cy="369332"/>
          </a:xfrm>
          <a:prstGeom prst="rect">
            <a:avLst/>
          </a:prstGeom>
          <a:noFill/>
        </p:spPr>
        <p:txBody>
          <a:bodyPr wrap="none" rtlCol="0">
            <a:spAutoFit/>
          </a:bodyPr>
          <a:lstStyle/>
          <a:p>
            <a:endParaRPr lang="nl-NL"/>
          </a:p>
        </p:txBody>
      </p:sp>
    </p:spTree>
    <p:extLst>
      <p:ext uri="{BB962C8B-B14F-4D97-AF65-F5344CB8AC3E}">
        <p14:creationId xmlns:p14="http://schemas.microsoft.com/office/powerpoint/2010/main" val="2733830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DCFDD-0393-66AD-CB0D-6408D1D8695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BB801CF-0513-C8E8-A5CD-D7E7CFDFB5B4}"/>
              </a:ext>
            </a:extLst>
          </p:cNvPr>
          <p:cNvSpPr>
            <a:spLocks noGrp="1"/>
          </p:cNvSpPr>
          <p:nvPr>
            <p:ph type="title"/>
          </p:nvPr>
        </p:nvSpPr>
        <p:spPr>
          <a:xfrm>
            <a:off x="2123360" y="1451904"/>
            <a:ext cx="9613900" cy="940459"/>
          </a:xfrm>
        </p:spPr>
        <p:txBody>
          <a:bodyPr/>
          <a:lstStyle/>
          <a:p>
            <a:r>
              <a:rPr lang="nl-NL"/>
              <a:t>Laag gevoel van Teacher </a:t>
            </a:r>
            <a:r>
              <a:rPr lang="nl-NL" err="1"/>
              <a:t>Self-Efficacy</a:t>
            </a:r>
            <a:endParaRPr lang="en-US"/>
          </a:p>
        </p:txBody>
      </p:sp>
      <p:sp>
        <p:nvSpPr>
          <p:cNvPr id="7" name="Tijdelijke aanduiding voor tekst 6">
            <a:extLst>
              <a:ext uri="{FF2B5EF4-FFF2-40B4-BE49-F238E27FC236}">
                <a16:creationId xmlns:a16="http://schemas.microsoft.com/office/drawing/2014/main" id="{F2866D81-A321-6DA1-84B3-C89BAFF03A8F}"/>
              </a:ext>
            </a:extLst>
          </p:cNvPr>
          <p:cNvSpPr>
            <a:spLocks noGrp="1"/>
          </p:cNvSpPr>
          <p:nvPr>
            <p:ph type="body" sz="quarter" idx="14"/>
          </p:nvPr>
        </p:nvSpPr>
        <p:spPr>
          <a:xfrm>
            <a:off x="14000163" y="1461427"/>
            <a:ext cx="5844975" cy="8157235"/>
          </a:xfrm>
        </p:spPr>
        <p:txBody>
          <a:bodyPr wrap="square" lIns="0" tIns="0" rIns="0" bIns="0" anchor="t">
            <a:noAutofit/>
          </a:bodyPr>
          <a:lstStyle/>
          <a:p>
            <a:pPr>
              <a:lnSpc>
                <a:spcPct val="150000"/>
              </a:lnSpc>
            </a:pPr>
            <a:r>
              <a:rPr lang="nl-NL" sz="2800" b="1" i="1"/>
              <a:t>Verdiepende opdracht:​</a:t>
            </a:r>
          </a:p>
          <a:p>
            <a:pPr>
              <a:lnSpc>
                <a:spcPct val="150000"/>
              </a:lnSpc>
            </a:pPr>
            <a:endParaRPr lang="nl-NL" sz="2400"/>
          </a:p>
          <a:p>
            <a:pPr>
              <a:lnSpc>
                <a:spcPct val="150000"/>
              </a:lnSpc>
            </a:pPr>
            <a:r>
              <a:rPr lang="nl-NL" sz="2400" b="1"/>
              <a:t>Laag gevoel van Teacher </a:t>
            </a:r>
            <a:r>
              <a:rPr lang="nl-NL" sz="2400" b="1" err="1"/>
              <a:t>Self-Efficacy</a:t>
            </a:r>
            <a:r>
              <a:rPr lang="nl-NL" sz="2400" b="1"/>
              <a:t> in oudergesprek: </a:t>
            </a:r>
            <a:r>
              <a:rPr lang="nl-NL" sz="2400"/>
              <a:t>Mirjam geeft aan een laag gevoel van Teacher </a:t>
            </a:r>
            <a:r>
              <a:rPr lang="nl-NL" sz="2400" err="1"/>
              <a:t>Self-Efficacy</a:t>
            </a:r>
            <a:r>
              <a:rPr lang="nl-NL" sz="2400"/>
              <a:t> te ervaren met betrekking tot het oudergesprek. Dit verloopt lastiger in verband met de taalbarrière. </a:t>
            </a:r>
          </a:p>
          <a:p>
            <a:pPr marL="342900" indent="-342900">
              <a:lnSpc>
                <a:spcPct val="150000"/>
              </a:lnSpc>
              <a:buFont typeface="Arial" panose="020B0604020202020204" pitchFamily="34" charset="0"/>
              <a:buChar char="•"/>
            </a:pPr>
            <a:endParaRPr lang="nl-NL" sz="2400"/>
          </a:p>
          <a:p>
            <a:pPr marL="342900" indent="-342900">
              <a:lnSpc>
                <a:spcPct val="150000"/>
              </a:lnSpc>
              <a:buFont typeface="Arial" panose="020B0604020202020204" pitchFamily="34" charset="0"/>
              <a:buChar char="•"/>
            </a:pPr>
            <a:r>
              <a:rPr lang="nl-NL" sz="2400"/>
              <a:t>Zoek online naar tips hoe oudergesprekken met anderstalige ouders effectief kunnen worden ingericht en beantwoord op basis hiervan de volgende vraag: Wat zou jij in deze situatie hebben gedaan en waarom? Wat zou je als vervolgacties ingezet hebben om het probleem op te lossen? </a:t>
            </a:r>
            <a:endParaRPr lang="en-US" sz="2400"/>
          </a:p>
        </p:txBody>
      </p:sp>
      <p:sp>
        <p:nvSpPr>
          <p:cNvPr id="5" name="Tijdelijke aanduiding voor dianummer 4">
            <a:extLst>
              <a:ext uri="{FF2B5EF4-FFF2-40B4-BE49-F238E27FC236}">
                <a16:creationId xmlns:a16="http://schemas.microsoft.com/office/drawing/2014/main" id="{F499EE4B-84E4-D1EB-3A61-05F6F497B32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10</a:t>
            </a:fld>
            <a:endParaRPr lang="en-US"/>
          </a:p>
        </p:txBody>
      </p:sp>
      <p:pic>
        <p:nvPicPr>
          <p:cNvPr id="5122" name="Picture 2" descr="Afbeelding met tekst, Lettertype, schermopname, document&#10;&#10;Door AI gegenereerde inhoud is mogelijk onjuist.">
            <a:extLst>
              <a:ext uri="{FF2B5EF4-FFF2-40B4-BE49-F238E27FC236}">
                <a16:creationId xmlns:a16="http://schemas.microsoft.com/office/drawing/2014/main" id="{E96F711F-0172-26C1-B7D9-07EF6784E92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5786" r="1285"/>
          <a:stretch/>
        </p:blipFill>
        <p:spPr bwMode="auto">
          <a:xfrm>
            <a:off x="910972" y="3710459"/>
            <a:ext cx="12038675" cy="72913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4969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55B34-18FE-395C-C296-E19B6721A28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1F981D7-8E71-6BC3-0BC8-8E0C33A12624}"/>
              </a:ext>
            </a:extLst>
          </p:cNvPr>
          <p:cNvSpPr>
            <a:spLocks noGrp="1"/>
          </p:cNvSpPr>
          <p:nvPr>
            <p:ph type="title"/>
          </p:nvPr>
        </p:nvSpPr>
        <p:spPr>
          <a:xfrm>
            <a:off x="2123360" y="1451904"/>
            <a:ext cx="9613900" cy="940459"/>
          </a:xfrm>
        </p:spPr>
        <p:txBody>
          <a:bodyPr/>
          <a:lstStyle/>
          <a:p>
            <a:r>
              <a:rPr lang="nl-NL"/>
              <a:t>Inzetten versterkers</a:t>
            </a:r>
            <a:endParaRPr lang="en-US"/>
          </a:p>
        </p:txBody>
      </p:sp>
      <p:sp>
        <p:nvSpPr>
          <p:cNvPr id="7" name="Tijdelijke aanduiding voor tekst 6">
            <a:extLst>
              <a:ext uri="{FF2B5EF4-FFF2-40B4-BE49-F238E27FC236}">
                <a16:creationId xmlns:a16="http://schemas.microsoft.com/office/drawing/2014/main" id="{DF8C9E10-1855-0184-838E-5D6A9978D7F6}"/>
              </a:ext>
            </a:extLst>
          </p:cNvPr>
          <p:cNvSpPr>
            <a:spLocks noGrp="1"/>
          </p:cNvSpPr>
          <p:nvPr>
            <p:ph type="body" sz="quarter" idx="14"/>
          </p:nvPr>
        </p:nvSpPr>
        <p:spPr>
          <a:xfrm>
            <a:off x="14000163" y="1461427"/>
            <a:ext cx="5916983" cy="8157235"/>
          </a:xfrm>
        </p:spPr>
        <p:txBody>
          <a:bodyPr wrap="square" lIns="0" tIns="0" rIns="0" bIns="0" anchor="t">
            <a:noAutofit/>
          </a:bodyPr>
          <a:lstStyle/>
          <a:p>
            <a:pPr>
              <a:lnSpc>
                <a:spcPct val="150000"/>
              </a:lnSpc>
            </a:pPr>
            <a:r>
              <a:rPr lang="nl-NL" sz="2800" b="1" i="1"/>
              <a:t>Verdiepende opdrachten:​</a:t>
            </a:r>
          </a:p>
          <a:p>
            <a:pPr>
              <a:lnSpc>
                <a:spcPct val="150000"/>
              </a:lnSpc>
            </a:pPr>
            <a:endParaRPr lang="nl-NL" sz="2400"/>
          </a:p>
          <a:p>
            <a:pPr>
              <a:lnSpc>
                <a:spcPct val="150000"/>
              </a:lnSpc>
            </a:pPr>
            <a:r>
              <a:rPr lang="nl-NL" sz="2400"/>
              <a:t>Er zijn diverse versterkers die je kunt inzetten in het ondersteuningsproces van Akram.​</a:t>
            </a:r>
          </a:p>
          <a:p>
            <a:pPr marL="342900" indent="-342900">
              <a:lnSpc>
                <a:spcPct val="150000"/>
              </a:lnSpc>
              <a:buFont typeface="Arial" panose="020B0604020202020204" pitchFamily="34" charset="0"/>
              <a:buChar char="•"/>
            </a:pPr>
            <a:endParaRPr lang="nl-NL" sz="2400" b="1"/>
          </a:p>
          <a:p>
            <a:pPr marL="342900" indent="-342900">
              <a:lnSpc>
                <a:spcPct val="150000"/>
              </a:lnSpc>
              <a:buFont typeface="Arial" panose="020B0604020202020204" pitchFamily="34" charset="0"/>
              <a:buChar char="•"/>
            </a:pPr>
            <a:r>
              <a:rPr lang="nl-NL" sz="2400"/>
              <a:t>Weet je welke versterkers er bij jou op school beschikbaar zijn?    ​</a:t>
            </a:r>
          </a:p>
          <a:p>
            <a:pPr marL="342900" indent="-342900">
              <a:lnSpc>
                <a:spcPct val="150000"/>
              </a:lnSpc>
              <a:buFont typeface="Arial" panose="020B0604020202020204" pitchFamily="34" charset="0"/>
              <a:buChar char="•"/>
            </a:pPr>
            <a:endParaRPr lang="nl-NL" sz="2400"/>
          </a:p>
          <a:p>
            <a:pPr marL="342900" indent="-342900">
              <a:lnSpc>
                <a:spcPct val="150000"/>
              </a:lnSpc>
              <a:buFont typeface="Arial" panose="020B0604020202020204" pitchFamily="34" charset="0"/>
              <a:buChar char="•"/>
            </a:pPr>
            <a:r>
              <a:rPr lang="nl-NL" sz="2400"/>
              <a:t>Welke zou jij inzetten om je zelfverzekerder te voelen in het ondersteunen van deze leerling? (denk aan collega’s, experts of professionaliseringsmogelijkheden).</a:t>
            </a:r>
            <a:endParaRPr lang="en-US" sz="2400"/>
          </a:p>
        </p:txBody>
      </p:sp>
      <p:sp>
        <p:nvSpPr>
          <p:cNvPr id="5" name="Tijdelijke aanduiding voor dianummer 4">
            <a:extLst>
              <a:ext uri="{FF2B5EF4-FFF2-40B4-BE49-F238E27FC236}">
                <a16:creationId xmlns:a16="http://schemas.microsoft.com/office/drawing/2014/main" id="{9A25E3B1-D3A0-9E6C-46BB-52BE6642410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11</a:t>
            </a:fld>
            <a:endParaRPr lang="en-US"/>
          </a:p>
        </p:txBody>
      </p:sp>
      <p:pic>
        <p:nvPicPr>
          <p:cNvPr id="4" name="Afbeelding 3" descr="Afbeelding met tekst, schermopname, lijn, Parallel&#10;&#10;Door AI gegenereerde inhoud is mogelijk onjuist.">
            <a:extLst>
              <a:ext uri="{FF2B5EF4-FFF2-40B4-BE49-F238E27FC236}">
                <a16:creationId xmlns:a16="http://schemas.microsoft.com/office/drawing/2014/main" id="{C662592D-E43F-245F-19AB-FBAD3B43D0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954" y="2559601"/>
            <a:ext cx="13037111" cy="6841256"/>
          </a:xfrm>
          <a:prstGeom prst="rect">
            <a:avLst/>
          </a:prstGeom>
        </p:spPr>
      </p:pic>
    </p:spTree>
    <p:extLst>
      <p:ext uri="{BB962C8B-B14F-4D97-AF65-F5344CB8AC3E}">
        <p14:creationId xmlns:p14="http://schemas.microsoft.com/office/powerpoint/2010/main" val="3103113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70561-F9CD-6E96-C47D-FCD6B4A91A6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06CCD7F-E7F0-DD64-AC3E-BEEC776E7318}"/>
              </a:ext>
            </a:extLst>
          </p:cNvPr>
          <p:cNvSpPr>
            <a:spLocks noGrp="1"/>
          </p:cNvSpPr>
          <p:nvPr>
            <p:ph type="title"/>
          </p:nvPr>
        </p:nvSpPr>
        <p:spPr>
          <a:xfrm>
            <a:off x="2123360" y="1451904"/>
            <a:ext cx="11313066" cy="940459"/>
          </a:xfrm>
        </p:spPr>
        <p:txBody>
          <a:bodyPr wrap="square" lIns="0" tIns="0" rIns="0" bIns="0" anchor="t">
            <a:normAutofit/>
          </a:bodyPr>
          <a:lstStyle/>
          <a:p>
            <a:r>
              <a:rPr lang="nl-NL">
                <a:solidFill>
                  <a:schemeClr val="tx2"/>
                </a:solidFill>
              </a:rPr>
              <a:t>Evaluatie</a:t>
            </a:r>
            <a:endParaRPr lang="en-US">
              <a:solidFill>
                <a:schemeClr val="tx2"/>
              </a:solidFill>
            </a:endParaRPr>
          </a:p>
        </p:txBody>
      </p:sp>
      <p:sp>
        <p:nvSpPr>
          <p:cNvPr id="6" name="Tijdelijke aanduiding voor tekst 5">
            <a:extLst>
              <a:ext uri="{FF2B5EF4-FFF2-40B4-BE49-F238E27FC236}">
                <a16:creationId xmlns:a16="http://schemas.microsoft.com/office/drawing/2014/main" id="{78DD138A-3340-F32F-E98F-445CF3FD5BBB}"/>
              </a:ext>
            </a:extLst>
          </p:cNvPr>
          <p:cNvSpPr>
            <a:spLocks noGrp="1"/>
          </p:cNvSpPr>
          <p:nvPr>
            <p:ph type="body" sz="quarter" idx="13"/>
          </p:nvPr>
        </p:nvSpPr>
        <p:spPr>
          <a:xfrm>
            <a:off x="2128838" y="3090863"/>
            <a:ext cx="16348148" cy="7820396"/>
          </a:xfrm>
        </p:spPr>
        <p:txBody>
          <a:bodyPr wrap="square" lIns="0" tIns="0" rIns="0" bIns="0" anchor="t">
            <a:noAutofit/>
          </a:bodyPr>
          <a:lstStyle/>
          <a:p>
            <a:pPr marL="342900" indent="-342900">
              <a:lnSpc>
                <a:spcPct val="150000"/>
              </a:lnSpc>
              <a:spcAft>
                <a:spcPts val="600"/>
              </a:spcAft>
              <a:buFont typeface="Arial"/>
              <a:buChar char="•"/>
            </a:pPr>
            <a:r>
              <a:rPr lang="nl-NL" sz="2400"/>
              <a:t>Wat heb je uit het verhaal over Akram gehaald voor je eigen leerkracht handelen?</a:t>
            </a:r>
            <a:endParaRPr lang="nl-NL"/>
          </a:p>
          <a:p>
            <a:pPr marL="342900" indent="-342900">
              <a:lnSpc>
                <a:spcPct val="150000"/>
              </a:lnSpc>
              <a:spcAft>
                <a:spcPts val="600"/>
              </a:spcAft>
              <a:buFont typeface="Arial"/>
              <a:buChar char="•"/>
            </a:pPr>
            <a:r>
              <a:rPr lang="nl-NL" sz="2400"/>
              <a:t>Waar zou jij je nog verder in willen verdiepen of ontwikkelen? Bij welke </a:t>
            </a:r>
            <a:r>
              <a:rPr lang="nl-NL" sz="2400" err="1"/>
              <a:t>LOL's</a:t>
            </a:r>
            <a:r>
              <a:rPr lang="nl-NL" sz="2400"/>
              <a:t> sluit dit aan?</a:t>
            </a:r>
          </a:p>
          <a:p>
            <a:pPr marL="342900" indent="-342900">
              <a:lnSpc>
                <a:spcPct val="150000"/>
              </a:lnSpc>
              <a:spcAft>
                <a:spcPts val="600"/>
              </a:spcAft>
              <a:buFont typeface="Arial"/>
              <a:buChar char="•"/>
            </a:pPr>
            <a:r>
              <a:rPr lang="nl-NL" sz="2400"/>
              <a:t>Wat zou je kunnen doen om jouw leerdoelen te bereiken?</a:t>
            </a:r>
          </a:p>
        </p:txBody>
      </p:sp>
      <p:sp>
        <p:nvSpPr>
          <p:cNvPr id="5" name="Tijdelijke aanduiding voor dianummer 4">
            <a:extLst>
              <a:ext uri="{FF2B5EF4-FFF2-40B4-BE49-F238E27FC236}">
                <a16:creationId xmlns:a16="http://schemas.microsoft.com/office/drawing/2014/main" id="{D176B109-3F2E-3835-821D-887E12FD8545}"/>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12</a:t>
            </a:fld>
            <a:endParaRPr lang="en-US"/>
          </a:p>
        </p:txBody>
      </p:sp>
    </p:spTree>
    <p:extLst>
      <p:ext uri="{BB962C8B-B14F-4D97-AF65-F5344CB8AC3E}">
        <p14:creationId xmlns:p14="http://schemas.microsoft.com/office/powerpoint/2010/main" val="1442945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AF15D-4E31-7640-8785-EB36C159EE4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A8CCB02-9A7F-2651-8334-0529DE183519}"/>
              </a:ext>
            </a:extLst>
          </p:cNvPr>
          <p:cNvSpPr>
            <a:spLocks noGrp="1"/>
          </p:cNvSpPr>
          <p:nvPr>
            <p:ph type="title"/>
          </p:nvPr>
        </p:nvSpPr>
        <p:spPr>
          <a:xfrm>
            <a:off x="2123360" y="1451904"/>
            <a:ext cx="14699378" cy="940459"/>
          </a:xfrm>
        </p:spPr>
        <p:txBody>
          <a:bodyPr wrap="square" lIns="0" tIns="0" rIns="0" bIns="0" anchor="t">
            <a:noAutofit/>
          </a:bodyPr>
          <a:lstStyle/>
          <a:p>
            <a:pPr algn="ctr"/>
            <a:r>
              <a:rPr lang="nl-NL"/>
              <a:t>Verhaal 1:</a:t>
            </a:r>
            <a:br>
              <a:rPr lang="nl-NL"/>
            </a:br>
            <a:br>
              <a:rPr lang="nl-NL"/>
            </a:br>
            <a:r>
              <a:rPr lang="nl-NL" b="1"/>
              <a:t>Leerkracht vertelt over een NT2-leerling in groep 1/2 regulier onderwijs, die de Nederlandse taal nog niet beheerst en moeite heeft met het volgen van de lesstof</a:t>
            </a:r>
            <a:endParaRPr lang="en-US" b="1"/>
          </a:p>
        </p:txBody>
      </p:sp>
      <p:sp>
        <p:nvSpPr>
          <p:cNvPr id="5" name="Tijdelijke aanduiding voor dianummer 4">
            <a:extLst>
              <a:ext uri="{FF2B5EF4-FFF2-40B4-BE49-F238E27FC236}">
                <a16:creationId xmlns:a16="http://schemas.microsoft.com/office/drawing/2014/main" id="{86B9430F-973E-F3F8-F11B-979A6690607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1766591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3C0130-A852-7FBB-8DB7-1C4E6308441F}"/>
              </a:ext>
            </a:extLst>
          </p:cNvPr>
          <p:cNvSpPr>
            <a:spLocks noGrp="1"/>
          </p:cNvSpPr>
          <p:nvPr>
            <p:ph type="title"/>
          </p:nvPr>
        </p:nvSpPr>
        <p:spPr>
          <a:xfrm>
            <a:off x="2123360" y="1451904"/>
            <a:ext cx="8164361" cy="940459"/>
          </a:xfrm>
        </p:spPr>
        <p:txBody>
          <a:bodyPr wrap="square" lIns="0" tIns="0" rIns="0" bIns="0" anchor="t">
            <a:normAutofit/>
          </a:bodyPr>
          <a:lstStyle/>
          <a:p>
            <a:pPr marL="1143000" indent="-1143000">
              <a:buAutoNum type="arabicPeriod"/>
            </a:pPr>
            <a:r>
              <a:rPr lang="nl-NL"/>
              <a:t>Introductie verhaal</a:t>
            </a:r>
          </a:p>
        </p:txBody>
      </p:sp>
      <p:sp>
        <p:nvSpPr>
          <p:cNvPr id="6" name="Tijdelijke aanduiding voor tekst 5">
            <a:extLst>
              <a:ext uri="{FF2B5EF4-FFF2-40B4-BE49-F238E27FC236}">
                <a16:creationId xmlns:a16="http://schemas.microsoft.com/office/drawing/2014/main" id="{F6B1AFC3-FDEC-4BDE-535E-076C4023E828}"/>
              </a:ext>
            </a:extLst>
          </p:cNvPr>
          <p:cNvSpPr>
            <a:spLocks noGrp="1"/>
          </p:cNvSpPr>
          <p:nvPr>
            <p:ph type="body" sz="quarter" idx="13"/>
          </p:nvPr>
        </p:nvSpPr>
        <p:spPr>
          <a:xfrm>
            <a:off x="2128838" y="3090863"/>
            <a:ext cx="6219824" cy="6527800"/>
          </a:xfrm>
        </p:spPr>
        <p:txBody>
          <a:bodyPr wrap="square" lIns="0" tIns="0" rIns="0" bIns="0" anchor="t">
            <a:normAutofit/>
          </a:bodyPr>
          <a:lstStyle/>
          <a:p>
            <a:pPr>
              <a:lnSpc>
                <a:spcPct val="150000"/>
              </a:lnSpc>
              <a:spcAft>
                <a:spcPts val="600"/>
              </a:spcAft>
            </a:pPr>
            <a:r>
              <a:rPr lang="nl-NL" sz="2800" i="1" dirty="0">
                <a:solidFill>
                  <a:schemeClr val="accent1"/>
                </a:solidFill>
              </a:rPr>
              <a:t>Startvragen​</a:t>
            </a:r>
          </a:p>
          <a:p>
            <a:pPr marL="457200" indent="-457200">
              <a:lnSpc>
                <a:spcPct val="150000"/>
              </a:lnSpc>
              <a:spcAft>
                <a:spcPts val="600"/>
              </a:spcAft>
              <a:buFont typeface="Arial" panose="020B0604020202020204" pitchFamily="34" charset="0"/>
              <a:buChar char="•"/>
            </a:pPr>
            <a:r>
              <a:rPr lang="nl-NL" sz="2400" dirty="0"/>
              <a:t>Welke aspecten maken deze leerling kwetsbaar volgens jou?​</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Welke belemmerende en bevorderende factoren voor de ontwikkeling van deze leerling ontdek je in dit verhaal?</a:t>
            </a:r>
          </a:p>
        </p:txBody>
      </p:sp>
      <p:sp>
        <p:nvSpPr>
          <p:cNvPr id="5" name="Tijdelijke aanduiding voor dianummer 4">
            <a:extLst>
              <a:ext uri="{FF2B5EF4-FFF2-40B4-BE49-F238E27FC236}">
                <a16:creationId xmlns:a16="http://schemas.microsoft.com/office/drawing/2014/main" id="{9B16CAA2-687B-B9FF-C380-222D11A4FF3C}"/>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nl-NL" smtClean="0"/>
              <a:pPr>
                <a:spcAft>
                  <a:spcPts val="600"/>
                </a:spcAft>
              </a:pPr>
              <a:t>3</a:t>
            </a:fld>
            <a:endParaRPr lang="nl-NL"/>
          </a:p>
        </p:txBody>
      </p:sp>
      <p:pic>
        <p:nvPicPr>
          <p:cNvPr id="4" name="Afbeelding 3" descr="Afbeelding met tekst, schermopname, Lettertype, ontvangst&#10;&#10;Door AI gegenereerde inhoud is mogelijk onjuist.">
            <a:extLst>
              <a:ext uri="{FF2B5EF4-FFF2-40B4-BE49-F238E27FC236}">
                <a16:creationId xmlns:a16="http://schemas.microsoft.com/office/drawing/2014/main" id="{328EC8B4-A666-849E-F747-86FF187CCD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9869" y="2595564"/>
            <a:ext cx="12084051" cy="5820180"/>
          </a:xfrm>
          <a:prstGeom prst="rect">
            <a:avLst/>
          </a:prstGeom>
        </p:spPr>
      </p:pic>
    </p:spTree>
    <p:extLst>
      <p:ext uri="{BB962C8B-B14F-4D97-AF65-F5344CB8AC3E}">
        <p14:creationId xmlns:p14="http://schemas.microsoft.com/office/powerpoint/2010/main" val="903855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CDF1E5-7764-D4C0-D376-1625C69390C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55F1866-921E-93C5-7258-09A274744A3F}"/>
              </a:ext>
            </a:extLst>
          </p:cNvPr>
          <p:cNvSpPr>
            <a:spLocks noGrp="1"/>
          </p:cNvSpPr>
          <p:nvPr>
            <p:ph type="title"/>
          </p:nvPr>
        </p:nvSpPr>
        <p:spPr>
          <a:xfrm>
            <a:off x="2123360" y="1451904"/>
            <a:ext cx="9062868" cy="940459"/>
          </a:xfrm>
        </p:spPr>
        <p:txBody>
          <a:bodyPr wrap="square" lIns="0" tIns="0" rIns="0" bIns="0" anchor="t">
            <a:normAutofit/>
          </a:bodyPr>
          <a:lstStyle/>
          <a:p>
            <a:pPr marL="1143000" indent="-1143000">
              <a:buAutoNum type="arabicPeriod"/>
            </a:pPr>
            <a:r>
              <a:rPr lang="nl-NL" noProof="0"/>
              <a:t>Introductie verhaal</a:t>
            </a:r>
          </a:p>
        </p:txBody>
      </p:sp>
      <p:sp>
        <p:nvSpPr>
          <p:cNvPr id="6" name="Tijdelijke aanduiding voor tekst 5">
            <a:extLst>
              <a:ext uri="{FF2B5EF4-FFF2-40B4-BE49-F238E27FC236}">
                <a16:creationId xmlns:a16="http://schemas.microsoft.com/office/drawing/2014/main" id="{9592AF56-92EB-76DA-DDCF-95B2F73479AA}"/>
              </a:ext>
            </a:extLst>
          </p:cNvPr>
          <p:cNvSpPr>
            <a:spLocks noGrp="1"/>
          </p:cNvSpPr>
          <p:nvPr>
            <p:ph type="body" sz="quarter" idx="13"/>
          </p:nvPr>
        </p:nvSpPr>
        <p:spPr>
          <a:xfrm>
            <a:off x="2128838" y="3090863"/>
            <a:ext cx="16348148" cy="6527800"/>
          </a:xfrm>
        </p:spPr>
        <p:txBody>
          <a:bodyPr wrap="square" lIns="0" tIns="0" rIns="0" bIns="0" anchor="t">
            <a:normAutofit/>
          </a:bodyPr>
          <a:lstStyle/>
          <a:p>
            <a:pPr>
              <a:lnSpc>
                <a:spcPct val="150000"/>
              </a:lnSpc>
              <a:spcAft>
                <a:spcPts val="600"/>
              </a:spcAft>
            </a:pPr>
            <a:r>
              <a:rPr lang="nl-NL" sz="2800" i="1" dirty="0">
                <a:solidFill>
                  <a:schemeClr val="accent1"/>
                </a:solidFill>
              </a:rPr>
              <a:t>Ga met elkaar in overleg</a:t>
            </a:r>
            <a:endParaRPr lang="nl-NL" sz="2400" dirty="0">
              <a:solidFill>
                <a:schemeClr val="accent1"/>
              </a:solidFill>
            </a:endParaRPr>
          </a:p>
          <a:p>
            <a:pPr marL="457200" indent="-457200">
              <a:lnSpc>
                <a:spcPct val="150000"/>
              </a:lnSpc>
              <a:spcAft>
                <a:spcPts val="600"/>
              </a:spcAft>
              <a:buFont typeface="Arial" panose="020B0604020202020204" pitchFamily="34" charset="0"/>
              <a:buChar char="•"/>
            </a:pPr>
            <a:r>
              <a:rPr lang="nl-NL" sz="2400" dirty="0"/>
              <a:t>Waarom zou deze leerling meer contact maken met jonge kinderen denk je?​</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Stel; je krijgt deze leerling in de klas. Is het verhaal voldoende helder voor je? Welke vragen zou je graag willen stellen (aan bijv. de huidige leerkracht of de ouder(s)) om nog beter zicht te hebben op wat wel of niet werkt bij deze leerling?​</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Heb jij zelf een NT2-leerling in de klas, zie je overeenkomsten en verschillen?​</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Wat zou jij doen om deze leerling te ondersteunen?</a:t>
            </a:r>
            <a:endParaRPr lang="en-US" sz="2400" dirty="0"/>
          </a:p>
        </p:txBody>
      </p:sp>
      <p:sp>
        <p:nvSpPr>
          <p:cNvPr id="5" name="Tijdelijke aanduiding voor dianummer 4">
            <a:extLst>
              <a:ext uri="{FF2B5EF4-FFF2-40B4-BE49-F238E27FC236}">
                <a16:creationId xmlns:a16="http://schemas.microsoft.com/office/drawing/2014/main" id="{A3AD3D87-B292-89A2-C386-0220E28FA2CE}"/>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4</a:t>
            </a:fld>
            <a:endParaRPr lang="en-US"/>
          </a:p>
        </p:txBody>
      </p:sp>
    </p:spTree>
    <p:extLst>
      <p:ext uri="{BB962C8B-B14F-4D97-AF65-F5344CB8AC3E}">
        <p14:creationId xmlns:p14="http://schemas.microsoft.com/office/powerpoint/2010/main" val="3289440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26F20-1AB6-C6FE-6A07-C0E77E33247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D384101-1CEC-915F-2F66-669A10FFD3A7}"/>
              </a:ext>
            </a:extLst>
          </p:cNvPr>
          <p:cNvSpPr>
            <a:spLocks noGrp="1"/>
          </p:cNvSpPr>
          <p:nvPr>
            <p:ph type="title"/>
          </p:nvPr>
        </p:nvSpPr>
        <p:spPr>
          <a:xfrm>
            <a:off x="2123360" y="1451904"/>
            <a:ext cx="11313066" cy="940459"/>
          </a:xfrm>
        </p:spPr>
        <p:txBody>
          <a:bodyPr wrap="square">
            <a:normAutofit/>
          </a:bodyPr>
          <a:lstStyle/>
          <a:p>
            <a:r>
              <a:rPr lang="nl-NL" dirty="0">
                <a:solidFill>
                  <a:schemeClr val="accent1"/>
                </a:solidFill>
              </a:rPr>
              <a:t>Tips van de leerkracht – deel 1</a:t>
            </a:r>
            <a:endParaRPr lang="en-US" dirty="0">
              <a:solidFill>
                <a:schemeClr val="accent1"/>
              </a:solidFill>
            </a:endParaRPr>
          </a:p>
        </p:txBody>
      </p:sp>
      <p:sp>
        <p:nvSpPr>
          <p:cNvPr id="6" name="Tijdelijke aanduiding voor tekst 5">
            <a:extLst>
              <a:ext uri="{FF2B5EF4-FFF2-40B4-BE49-F238E27FC236}">
                <a16:creationId xmlns:a16="http://schemas.microsoft.com/office/drawing/2014/main" id="{A4A48925-8E2C-02A7-E2F6-497415B592BE}"/>
              </a:ext>
            </a:extLst>
          </p:cNvPr>
          <p:cNvSpPr>
            <a:spLocks noGrp="1"/>
          </p:cNvSpPr>
          <p:nvPr>
            <p:ph type="body" sz="quarter" idx="13"/>
          </p:nvPr>
        </p:nvSpPr>
        <p:spPr>
          <a:xfrm>
            <a:off x="2128838" y="3090863"/>
            <a:ext cx="16348148" cy="7820396"/>
          </a:xfrm>
        </p:spPr>
        <p:txBody>
          <a:bodyPr wrap="square">
            <a:noAutofit/>
          </a:bodyPr>
          <a:lstStyle/>
          <a:p>
            <a:pPr>
              <a:lnSpc>
                <a:spcPct val="150000"/>
              </a:lnSpc>
              <a:spcAft>
                <a:spcPts val="600"/>
              </a:spcAft>
            </a:pPr>
            <a:r>
              <a:rPr lang="nl-NL" sz="2400" b="1"/>
              <a:t>Visuele ondersteuning​</a:t>
            </a:r>
          </a:p>
          <a:p>
            <a:pPr marL="457200" indent="-457200">
              <a:lnSpc>
                <a:spcPct val="150000"/>
              </a:lnSpc>
              <a:spcAft>
                <a:spcPts val="600"/>
              </a:spcAft>
              <a:buFont typeface="Arial" panose="020B0604020202020204" pitchFamily="34" charset="0"/>
              <a:buChar char="•"/>
            </a:pPr>
            <a:r>
              <a:rPr lang="nl-NL" sz="2400"/>
              <a:t>Gebruik woordkaarten, foto’s en plaatjes bij thema’s en lessen om het taalbegrip te versterken. Dit helpt leerlingen om woorden beter te begrijpen en te onthouden.​</a:t>
            </a:r>
          </a:p>
          <a:p>
            <a:pPr marL="457200" indent="-457200">
              <a:lnSpc>
                <a:spcPct val="150000"/>
              </a:lnSpc>
              <a:spcAft>
                <a:spcPts val="600"/>
              </a:spcAft>
              <a:buFont typeface="Arial" panose="020B0604020202020204" pitchFamily="34" charset="0"/>
              <a:buChar char="•"/>
            </a:pPr>
            <a:r>
              <a:rPr lang="nl-NL" sz="2400"/>
              <a:t>Maak gebruik van echte voorwerpen om taalbegrip te ondersteunen.​</a:t>
            </a:r>
          </a:p>
          <a:p>
            <a:pPr marL="457200" indent="-457200">
              <a:lnSpc>
                <a:spcPct val="150000"/>
              </a:lnSpc>
              <a:spcAft>
                <a:spcPts val="600"/>
              </a:spcAft>
              <a:buFont typeface="Arial" panose="020B0604020202020204" pitchFamily="34" charset="0"/>
              <a:buChar char="•"/>
            </a:pPr>
            <a:r>
              <a:rPr lang="nl-NL" sz="2400"/>
              <a:t>Ondersteun liedjes en instructies met handgebaren.​</a:t>
            </a:r>
          </a:p>
          <a:p>
            <a:pPr>
              <a:lnSpc>
                <a:spcPct val="150000"/>
              </a:lnSpc>
              <a:spcAft>
                <a:spcPts val="600"/>
              </a:spcAft>
            </a:pPr>
            <a:r>
              <a:rPr lang="nl-NL" sz="2400" b="1"/>
              <a:t>Pre-teaching​</a:t>
            </a:r>
          </a:p>
          <a:p>
            <a:pPr marL="457200" indent="-457200">
              <a:lnSpc>
                <a:spcPct val="150000"/>
              </a:lnSpc>
              <a:spcAft>
                <a:spcPts val="600"/>
              </a:spcAft>
              <a:buFont typeface="Arial" panose="020B0604020202020204" pitchFamily="34" charset="0"/>
              <a:buChar char="•"/>
            </a:pPr>
            <a:r>
              <a:rPr lang="nl-NL" sz="2400"/>
              <a:t>Laat een collega wekelijks boeken en themawoorden voorbereiden met anderstalige kinderen.​</a:t>
            </a:r>
          </a:p>
          <a:p>
            <a:pPr marL="457200" indent="-457200">
              <a:lnSpc>
                <a:spcPct val="150000"/>
              </a:lnSpc>
              <a:spcAft>
                <a:spcPts val="600"/>
              </a:spcAft>
              <a:buFont typeface="Arial" panose="020B0604020202020204" pitchFamily="34" charset="0"/>
              <a:buChar char="•"/>
            </a:pPr>
            <a:r>
              <a:rPr lang="nl-NL" sz="2400"/>
              <a:t>Zorg dat de leerling vooraf kennismaakt met belangrijke begrippen.​</a:t>
            </a:r>
          </a:p>
          <a:p>
            <a:pPr>
              <a:lnSpc>
                <a:spcPct val="150000"/>
              </a:lnSpc>
              <a:spcAft>
                <a:spcPts val="600"/>
              </a:spcAft>
            </a:pPr>
            <a:r>
              <a:rPr lang="nl-NL" sz="2400" b="1"/>
              <a:t>1-op-1 begeleiding​</a:t>
            </a:r>
          </a:p>
          <a:p>
            <a:pPr marL="457200" indent="-457200">
              <a:lnSpc>
                <a:spcPct val="150000"/>
              </a:lnSpc>
              <a:spcAft>
                <a:spcPts val="600"/>
              </a:spcAft>
              <a:buFont typeface="Arial" panose="020B0604020202020204" pitchFamily="34" charset="0"/>
              <a:buChar char="•"/>
            </a:pPr>
            <a:r>
              <a:rPr lang="nl-NL" sz="2400"/>
              <a:t> Loop samen met de leerling naar het kiesbord om opties visueel duidelijk te maken​</a:t>
            </a:r>
          </a:p>
          <a:p>
            <a:pPr marL="457200" indent="-457200">
              <a:lnSpc>
                <a:spcPct val="150000"/>
              </a:lnSpc>
              <a:spcAft>
                <a:spcPts val="600"/>
              </a:spcAft>
              <a:buFont typeface="Arial" panose="020B0604020202020204" pitchFamily="34" charset="0"/>
              <a:buChar char="•"/>
            </a:pPr>
            <a:r>
              <a:rPr lang="nl-NL" sz="2400"/>
              <a:t>Controleer individueel of de leerling de instructie heeft begrepen.</a:t>
            </a:r>
            <a:endParaRPr lang="en-US" sz="2400"/>
          </a:p>
        </p:txBody>
      </p:sp>
      <p:sp>
        <p:nvSpPr>
          <p:cNvPr id="5" name="Tijdelijke aanduiding voor dianummer 4">
            <a:extLst>
              <a:ext uri="{FF2B5EF4-FFF2-40B4-BE49-F238E27FC236}">
                <a16:creationId xmlns:a16="http://schemas.microsoft.com/office/drawing/2014/main" id="{CF39FCB4-33D7-798D-0CB0-BA49A5045A9F}"/>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5</a:t>
            </a:fld>
            <a:endParaRPr lang="en-US"/>
          </a:p>
        </p:txBody>
      </p:sp>
    </p:spTree>
    <p:extLst>
      <p:ext uri="{BB962C8B-B14F-4D97-AF65-F5344CB8AC3E}">
        <p14:creationId xmlns:p14="http://schemas.microsoft.com/office/powerpoint/2010/main" val="2152395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1EA21-50E9-5FC1-834D-5EAA7CAAF75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61CD50B-C672-DA3D-9CA2-26661C3334E5}"/>
              </a:ext>
            </a:extLst>
          </p:cNvPr>
          <p:cNvSpPr>
            <a:spLocks noGrp="1"/>
          </p:cNvSpPr>
          <p:nvPr>
            <p:ph type="title"/>
          </p:nvPr>
        </p:nvSpPr>
        <p:spPr>
          <a:xfrm>
            <a:off x="2123360" y="1451904"/>
            <a:ext cx="11313066" cy="940459"/>
          </a:xfrm>
        </p:spPr>
        <p:txBody>
          <a:bodyPr wrap="square">
            <a:normAutofit/>
          </a:bodyPr>
          <a:lstStyle/>
          <a:p>
            <a:r>
              <a:rPr lang="nl-NL" dirty="0">
                <a:solidFill>
                  <a:schemeClr val="accent1"/>
                </a:solidFill>
              </a:rPr>
              <a:t>Tips van de leerkracht – deel 2</a:t>
            </a:r>
            <a:endParaRPr lang="en-US" dirty="0">
              <a:solidFill>
                <a:schemeClr val="accent1"/>
              </a:solidFill>
            </a:endParaRPr>
          </a:p>
        </p:txBody>
      </p:sp>
      <p:sp>
        <p:nvSpPr>
          <p:cNvPr id="6" name="Tijdelijke aanduiding voor tekst 5">
            <a:extLst>
              <a:ext uri="{FF2B5EF4-FFF2-40B4-BE49-F238E27FC236}">
                <a16:creationId xmlns:a16="http://schemas.microsoft.com/office/drawing/2014/main" id="{BAF1A4FD-0084-4E43-62C0-26DABE805EB6}"/>
              </a:ext>
            </a:extLst>
          </p:cNvPr>
          <p:cNvSpPr>
            <a:spLocks noGrp="1"/>
          </p:cNvSpPr>
          <p:nvPr>
            <p:ph type="body" sz="quarter" idx="13"/>
          </p:nvPr>
        </p:nvSpPr>
        <p:spPr>
          <a:xfrm>
            <a:off x="2128838" y="3090863"/>
            <a:ext cx="16348148" cy="7820396"/>
          </a:xfrm>
        </p:spPr>
        <p:txBody>
          <a:bodyPr wrap="square">
            <a:noAutofit/>
          </a:bodyPr>
          <a:lstStyle/>
          <a:p>
            <a:pPr>
              <a:lnSpc>
                <a:spcPct val="150000"/>
              </a:lnSpc>
              <a:spcAft>
                <a:spcPts val="600"/>
              </a:spcAft>
            </a:pPr>
            <a:r>
              <a:rPr lang="nl-NL" sz="2400" b="1"/>
              <a:t>Eetgedrag stimuleren ​</a:t>
            </a:r>
          </a:p>
          <a:p>
            <a:pPr marL="342900" indent="-342900">
              <a:lnSpc>
                <a:spcPct val="150000"/>
              </a:lnSpc>
              <a:spcAft>
                <a:spcPts val="600"/>
              </a:spcAft>
              <a:buFont typeface="Arial" panose="020B0604020202020204" pitchFamily="34" charset="0"/>
              <a:buChar char="•"/>
            </a:pPr>
            <a:r>
              <a:rPr lang="nl-NL" sz="2400"/>
              <a:t>Bied verschillende soorten fruit aan en moedig de leerling aan om een hap te proberen.​</a:t>
            </a:r>
          </a:p>
          <a:p>
            <a:pPr marL="342900" indent="-342900">
              <a:lnSpc>
                <a:spcPct val="150000"/>
              </a:lnSpc>
              <a:spcAft>
                <a:spcPts val="600"/>
              </a:spcAft>
              <a:buFont typeface="Arial" panose="020B0604020202020204" pitchFamily="34" charset="0"/>
              <a:buChar char="•"/>
            </a:pPr>
            <a:r>
              <a:rPr lang="nl-NL" sz="2400"/>
              <a:t>Respecteer dat de leerling niet alles eet en maak er geen strijd van.​</a:t>
            </a:r>
          </a:p>
          <a:p>
            <a:pPr>
              <a:lnSpc>
                <a:spcPct val="150000"/>
              </a:lnSpc>
              <a:spcAft>
                <a:spcPts val="600"/>
              </a:spcAft>
            </a:pPr>
            <a:r>
              <a:rPr lang="nl-NL" sz="2400" b="1"/>
              <a:t>Instructie in kleine groepen​</a:t>
            </a:r>
          </a:p>
          <a:p>
            <a:pPr marL="342900" indent="-342900">
              <a:lnSpc>
                <a:spcPct val="150000"/>
              </a:lnSpc>
              <a:spcAft>
                <a:spcPts val="600"/>
              </a:spcAft>
              <a:buFont typeface="Arial" panose="020B0604020202020204" pitchFamily="34" charset="0"/>
              <a:buChar char="•"/>
            </a:pPr>
            <a:r>
              <a:rPr lang="nl-NL" sz="2400"/>
              <a:t>Geef instructies zoveel mogelijk in kleine kring om beter op maat te begeleiden.​</a:t>
            </a:r>
          </a:p>
          <a:p>
            <a:pPr marL="342900" indent="-342900">
              <a:lnSpc>
                <a:spcPct val="150000"/>
              </a:lnSpc>
              <a:spcAft>
                <a:spcPts val="600"/>
              </a:spcAft>
              <a:buFont typeface="Arial" panose="020B0604020202020204" pitchFamily="34" charset="0"/>
              <a:buChar char="•"/>
            </a:pPr>
            <a:r>
              <a:rPr lang="nl-NL" sz="2400"/>
              <a:t>Creëer een veilige sfeer waarin de leerling zich durft te uiten.​</a:t>
            </a:r>
          </a:p>
          <a:p>
            <a:pPr>
              <a:lnSpc>
                <a:spcPct val="150000"/>
              </a:lnSpc>
              <a:spcAft>
                <a:spcPts val="600"/>
              </a:spcAft>
            </a:pPr>
            <a:r>
              <a:rPr lang="nl-NL" sz="2400" b="1"/>
              <a:t>Positieve bekrachtiging​</a:t>
            </a:r>
          </a:p>
          <a:p>
            <a:pPr marL="342900" indent="-342900">
              <a:lnSpc>
                <a:spcPct val="150000"/>
              </a:lnSpc>
              <a:spcAft>
                <a:spcPts val="600"/>
              </a:spcAft>
              <a:buFont typeface="Arial" panose="020B0604020202020204" pitchFamily="34" charset="0"/>
              <a:buChar char="•"/>
            </a:pPr>
            <a:r>
              <a:rPr lang="nl-NL" sz="2400"/>
              <a:t>Geef veel complimenten! Het is belangrijk om niet alleen succes te belonen, maar ook de poging om te communiceren te waarderen. Zo voelt de leerling zich gemotiveerd om door te gaan met leren en experimenteren met taal.</a:t>
            </a:r>
            <a:endParaRPr lang="en-US" sz="2400"/>
          </a:p>
        </p:txBody>
      </p:sp>
      <p:sp>
        <p:nvSpPr>
          <p:cNvPr id="5" name="Tijdelijke aanduiding voor dianummer 4">
            <a:extLst>
              <a:ext uri="{FF2B5EF4-FFF2-40B4-BE49-F238E27FC236}">
                <a16:creationId xmlns:a16="http://schemas.microsoft.com/office/drawing/2014/main" id="{42FC15BF-709F-9637-E1A5-0E6AAC640137}"/>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6</a:t>
            </a:fld>
            <a:endParaRPr lang="en-US"/>
          </a:p>
        </p:txBody>
      </p:sp>
    </p:spTree>
    <p:extLst>
      <p:ext uri="{BB962C8B-B14F-4D97-AF65-F5344CB8AC3E}">
        <p14:creationId xmlns:p14="http://schemas.microsoft.com/office/powerpoint/2010/main" val="2516996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F2AC2C-CC52-4605-0F35-4F082DD931EE}"/>
              </a:ext>
            </a:extLst>
          </p:cNvPr>
          <p:cNvSpPr>
            <a:spLocks noGrp="1"/>
          </p:cNvSpPr>
          <p:nvPr>
            <p:ph type="title"/>
          </p:nvPr>
        </p:nvSpPr>
        <p:spPr>
          <a:xfrm>
            <a:off x="2123360" y="1451904"/>
            <a:ext cx="9613900" cy="940459"/>
          </a:xfrm>
        </p:spPr>
        <p:txBody>
          <a:bodyPr wrap="square" lIns="0" tIns="0" rIns="0" bIns="0" anchor="t">
            <a:noAutofit/>
          </a:bodyPr>
          <a:lstStyle/>
          <a:p>
            <a:r>
              <a:rPr lang="nl-NL"/>
              <a:t>2. </a:t>
            </a:r>
            <a:r>
              <a:rPr lang="nl-NL" err="1"/>
              <a:t>Akram</a:t>
            </a:r>
            <a:r>
              <a:rPr lang="nl-NL"/>
              <a:t> zijn gedrag op drie momenten</a:t>
            </a:r>
            <a:endParaRPr lang="en-US"/>
          </a:p>
        </p:txBody>
      </p:sp>
      <p:sp>
        <p:nvSpPr>
          <p:cNvPr id="7" name="Tijdelijke aanduiding voor tekst 6">
            <a:extLst>
              <a:ext uri="{FF2B5EF4-FFF2-40B4-BE49-F238E27FC236}">
                <a16:creationId xmlns:a16="http://schemas.microsoft.com/office/drawing/2014/main" id="{5384BDF6-11D6-11CB-5C2E-F743F206D7B0}"/>
              </a:ext>
            </a:extLst>
          </p:cNvPr>
          <p:cNvSpPr>
            <a:spLocks noGrp="1"/>
          </p:cNvSpPr>
          <p:nvPr>
            <p:ph type="body" sz="quarter" idx="14"/>
          </p:nvPr>
        </p:nvSpPr>
        <p:spPr>
          <a:xfrm>
            <a:off x="14000163" y="1461427"/>
            <a:ext cx="5628951" cy="8157235"/>
          </a:xfrm>
        </p:spPr>
        <p:txBody>
          <a:bodyPr wrap="square" lIns="0" tIns="0" rIns="0" bIns="0" anchor="t">
            <a:noAutofit/>
          </a:bodyPr>
          <a:lstStyle/>
          <a:p>
            <a:pPr>
              <a:lnSpc>
                <a:spcPct val="150000"/>
              </a:lnSpc>
            </a:pPr>
            <a:r>
              <a:rPr lang="nl-NL" sz="2800" b="1" i="1"/>
              <a:t>Verdiepende opdrachten:​</a:t>
            </a:r>
          </a:p>
          <a:p>
            <a:pPr>
              <a:lnSpc>
                <a:spcPct val="150000"/>
              </a:lnSpc>
            </a:pPr>
            <a:endParaRPr lang="nl-NL" sz="2400"/>
          </a:p>
          <a:p>
            <a:pPr marL="342900" indent="-342900">
              <a:lnSpc>
                <a:spcPct val="150000"/>
              </a:lnSpc>
              <a:buFont typeface="Arial" panose="020B0604020202020204" pitchFamily="34" charset="0"/>
              <a:buChar char="•"/>
            </a:pPr>
            <a:r>
              <a:rPr lang="nl-NL" sz="2400"/>
              <a:t>Als jij Akram zou mogen observeren tijdens deze verschillende momenten (klassikale instructie, zelfstandig werken, overgangsmomenten), waar zou je dan op letten?​</a:t>
            </a:r>
          </a:p>
          <a:p>
            <a:pPr marL="342900" indent="-342900">
              <a:lnSpc>
                <a:spcPct val="150000"/>
              </a:lnSpc>
              <a:buFont typeface="Arial" panose="020B0604020202020204" pitchFamily="34" charset="0"/>
              <a:buChar char="•"/>
            </a:pPr>
            <a:endParaRPr lang="nl-NL" sz="2400"/>
          </a:p>
          <a:p>
            <a:pPr marL="342900" indent="-342900">
              <a:lnSpc>
                <a:spcPct val="150000"/>
              </a:lnSpc>
              <a:buFont typeface="Arial" panose="020B0604020202020204" pitchFamily="34" charset="0"/>
              <a:buChar char="•"/>
            </a:pPr>
            <a:r>
              <a:rPr lang="nl-NL" sz="2400"/>
              <a:t>Hoe zou je tijdens de verschillende momenten (klassikale instructie, zelfstandig werken, overgangsmomenten) nog meer rekening kunnen houden met Akram zijn onderwijsbehoefte?</a:t>
            </a:r>
            <a:endParaRPr lang="en-US" sz="2400"/>
          </a:p>
        </p:txBody>
      </p:sp>
      <p:sp>
        <p:nvSpPr>
          <p:cNvPr id="5" name="Tijdelijke aanduiding voor dianummer 4">
            <a:extLst>
              <a:ext uri="{FF2B5EF4-FFF2-40B4-BE49-F238E27FC236}">
                <a16:creationId xmlns:a16="http://schemas.microsoft.com/office/drawing/2014/main" id="{BE035845-B6EA-241F-0B5D-218F2A27A2D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7</a:t>
            </a:fld>
            <a:endParaRPr lang="en-US"/>
          </a:p>
        </p:txBody>
      </p:sp>
      <p:pic>
        <p:nvPicPr>
          <p:cNvPr id="3074" name="Picture 2" descr="Afbeelding met tekst, schermopname, Lettertype, nummer&#10;&#10;Door AI gegenereerde inhoud is mogelijk onjuist.">
            <a:extLst>
              <a:ext uri="{FF2B5EF4-FFF2-40B4-BE49-F238E27FC236}">
                <a16:creationId xmlns:a16="http://schemas.microsoft.com/office/drawing/2014/main" id="{9E9DD94E-EFCD-3901-FDA5-FC89020A01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9082" y="3566443"/>
            <a:ext cx="11358075" cy="62910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154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F7A4D-4127-590A-B93C-11EE80494EE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E6DF419-93B1-A7E5-E3E0-AEE7465E015D}"/>
              </a:ext>
            </a:extLst>
          </p:cNvPr>
          <p:cNvSpPr>
            <a:spLocks noGrp="1"/>
          </p:cNvSpPr>
          <p:nvPr>
            <p:ph type="title"/>
          </p:nvPr>
        </p:nvSpPr>
        <p:spPr>
          <a:xfrm>
            <a:off x="2123360" y="1451904"/>
            <a:ext cx="9613900" cy="940459"/>
          </a:xfrm>
        </p:spPr>
        <p:txBody>
          <a:bodyPr wrap="square" lIns="0" tIns="0" rIns="0" bIns="0" anchor="t">
            <a:noAutofit/>
          </a:bodyPr>
          <a:lstStyle/>
          <a:p>
            <a:r>
              <a:rPr lang="nl-NL"/>
              <a:t>3. Hoog en laag gevoel van Teacher </a:t>
            </a:r>
            <a:r>
              <a:rPr lang="nl-NL" err="1"/>
              <a:t>Self-Efficacy</a:t>
            </a:r>
            <a:endParaRPr lang="en-US"/>
          </a:p>
        </p:txBody>
      </p:sp>
      <p:sp>
        <p:nvSpPr>
          <p:cNvPr id="7" name="Tijdelijke aanduiding voor tekst 6">
            <a:extLst>
              <a:ext uri="{FF2B5EF4-FFF2-40B4-BE49-F238E27FC236}">
                <a16:creationId xmlns:a16="http://schemas.microsoft.com/office/drawing/2014/main" id="{540C21D9-03E9-B723-B831-AA4EF451319E}"/>
              </a:ext>
            </a:extLst>
          </p:cNvPr>
          <p:cNvSpPr>
            <a:spLocks noGrp="1"/>
          </p:cNvSpPr>
          <p:nvPr>
            <p:ph type="body" sz="quarter" idx="14"/>
          </p:nvPr>
        </p:nvSpPr>
        <p:spPr>
          <a:xfrm>
            <a:off x="14000163" y="1461427"/>
            <a:ext cx="5119687" cy="8157235"/>
          </a:xfrm>
        </p:spPr>
        <p:txBody>
          <a:bodyPr wrap="square" lIns="0" tIns="0" rIns="0" bIns="0" anchor="t">
            <a:noAutofit/>
          </a:bodyPr>
          <a:lstStyle/>
          <a:p>
            <a:pPr>
              <a:lnSpc>
                <a:spcPct val="150000"/>
              </a:lnSpc>
            </a:pPr>
            <a:r>
              <a:rPr lang="nl-NL" sz="2800" b="1" i="1"/>
              <a:t>Verdiepende opdracht:​</a:t>
            </a:r>
          </a:p>
          <a:p>
            <a:pPr>
              <a:lnSpc>
                <a:spcPct val="150000"/>
              </a:lnSpc>
            </a:pPr>
            <a:endParaRPr lang="nl-NL" sz="2400"/>
          </a:p>
          <a:p>
            <a:pPr marL="342900" indent="-342900">
              <a:lnSpc>
                <a:spcPct val="150000"/>
              </a:lnSpc>
              <a:buFont typeface="Arial" panose="020B0604020202020204" pitchFamily="34" charset="0"/>
              <a:buChar char="•"/>
            </a:pPr>
            <a:r>
              <a:rPr lang="nl-NL" sz="2400"/>
              <a:t>Als je kijkt naar het verhaal van Akram, een NT2-leerling en je eigen ​ervaring met het werken met NT2-leerlingen. Wat maakt dat je een laag ​en/of hoog gevoel van Teacher </a:t>
            </a:r>
            <a:r>
              <a:rPr lang="nl-NL" sz="2400" err="1"/>
              <a:t>Self-Efficacy</a:t>
            </a:r>
            <a:r>
              <a:rPr lang="nl-NL" sz="2400"/>
              <a:t> hierbij hebt?</a:t>
            </a:r>
            <a:endParaRPr lang="en-US" sz="2400"/>
          </a:p>
        </p:txBody>
      </p:sp>
      <p:sp>
        <p:nvSpPr>
          <p:cNvPr id="5" name="Tijdelijke aanduiding voor dianummer 4">
            <a:extLst>
              <a:ext uri="{FF2B5EF4-FFF2-40B4-BE49-F238E27FC236}">
                <a16:creationId xmlns:a16="http://schemas.microsoft.com/office/drawing/2014/main" id="{01B0AA90-4482-625A-83D7-794E31CEC6C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8</a:t>
            </a:fld>
            <a:endParaRPr lang="en-US"/>
          </a:p>
        </p:txBody>
      </p:sp>
      <p:sp>
        <p:nvSpPr>
          <p:cNvPr id="4" name="Tekstvak 3">
            <a:extLst>
              <a:ext uri="{FF2B5EF4-FFF2-40B4-BE49-F238E27FC236}">
                <a16:creationId xmlns:a16="http://schemas.microsoft.com/office/drawing/2014/main" id="{B1B23231-4853-51B3-88E6-8B416E93CB16}"/>
              </a:ext>
            </a:extLst>
          </p:cNvPr>
          <p:cNvSpPr txBox="1"/>
          <p:nvPr/>
        </p:nvSpPr>
        <p:spPr>
          <a:xfrm>
            <a:off x="2120106" y="4862587"/>
            <a:ext cx="10050780" cy="2239844"/>
          </a:xfrm>
          <a:prstGeom prst="rect">
            <a:avLst/>
          </a:prstGeom>
          <a:noFill/>
        </p:spPr>
        <p:txBody>
          <a:bodyPr wrap="square">
            <a:spAutoFit/>
          </a:bodyPr>
          <a:lstStyle/>
          <a:p>
            <a:pPr>
              <a:lnSpc>
                <a:spcPct val="150000"/>
              </a:lnSpc>
            </a:pPr>
            <a:r>
              <a:rPr lang="nl-NL" sz="2400" b="1">
                <a:solidFill>
                  <a:schemeClr val="tx2"/>
                </a:solidFill>
                <a:latin typeface="+mn-lt"/>
              </a:rPr>
              <a:t>Definitie Teacher </a:t>
            </a:r>
            <a:r>
              <a:rPr lang="nl-NL" sz="2400" b="1" err="1">
                <a:solidFill>
                  <a:schemeClr val="tx2"/>
                </a:solidFill>
                <a:latin typeface="+mn-lt"/>
              </a:rPr>
              <a:t>Self-Efficacy</a:t>
            </a:r>
            <a:r>
              <a:rPr lang="nl-NL" sz="2400" b="1">
                <a:solidFill>
                  <a:schemeClr val="tx1"/>
                </a:solidFill>
                <a:latin typeface="+mn-lt"/>
              </a:rPr>
              <a:t>:</a:t>
            </a:r>
            <a:r>
              <a:rPr lang="nl-NL" sz="2400" b="1">
                <a:solidFill>
                  <a:schemeClr val="tx2"/>
                </a:solidFill>
                <a:latin typeface="+mn-lt"/>
              </a:rPr>
              <a:t> </a:t>
            </a:r>
            <a:r>
              <a:rPr lang="nl-NL" sz="2400">
                <a:latin typeface="+mn-lt"/>
              </a:rPr>
              <a:t>Het geloof van een leerkracht in zijn of haar ​vermogen om effectief les te geven en de leerresultaten te beïnvloeden wordt ook ​wel ‘Teacher </a:t>
            </a:r>
            <a:r>
              <a:rPr lang="nl-NL" sz="2400" err="1">
                <a:latin typeface="+mn-lt"/>
              </a:rPr>
              <a:t>Self-Efficacy</a:t>
            </a:r>
            <a:r>
              <a:rPr lang="nl-NL" sz="2400">
                <a:latin typeface="+mn-lt"/>
              </a:rPr>
              <a:t>’ genoemd (</a:t>
            </a:r>
            <a:r>
              <a:rPr lang="nl-NL" sz="2400" err="1">
                <a:latin typeface="+mn-lt"/>
              </a:rPr>
              <a:t>Bandura</a:t>
            </a:r>
            <a:r>
              <a:rPr lang="nl-NL" sz="2400">
                <a:latin typeface="+mn-lt"/>
              </a:rPr>
              <a:t>, 1977; </a:t>
            </a:r>
            <a:r>
              <a:rPr lang="nl-NL" sz="2400" err="1">
                <a:latin typeface="+mn-lt"/>
              </a:rPr>
              <a:t>Tschannen</a:t>
            </a:r>
            <a:r>
              <a:rPr lang="nl-NL" sz="2400">
                <a:latin typeface="+mn-lt"/>
              </a:rPr>
              <a:t>-Moran &amp; </a:t>
            </a:r>
            <a:r>
              <a:rPr lang="nl-NL" sz="2400" err="1">
                <a:latin typeface="+mn-lt"/>
              </a:rPr>
              <a:t>Woolfonk</a:t>
            </a:r>
            <a:r>
              <a:rPr lang="nl-NL" sz="2400">
                <a:latin typeface="+mn-lt"/>
              </a:rPr>
              <a:t> Hoy, 2001).</a:t>
            </a:r>
          </a:p>
        </p:txBody>
      </p:sp>
    </p:spTree>
    <p:extLst>
      <p:ext uri="{BB962C8B-B14F-4D97-AF65-F5344CB8AC3E}">
        <p14:creationId xmlns:p14="http://schemas.microsoft.com/office/powerpoint/2010/main" val="2751840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3B7D-7163-5AA4-15AD-8C52C922873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EA7EBA4-A813-B734-57CE-1932E0040165}"/>
              </a:ext>
            </a:extLst>
          </p:cNvPr>
          <p:cNvSpPr>
            <a:spLocks noGrp="1"/>
          </p:cNvSpPr>
          <p:nvPr>
            <p:ph type="title"/>
          </p:nvPr>
        </p:nvSpPr>
        <p:spPr>
          <a:xfrm>
            <a:off x="2123360" y="1451904"/>
            <a:ext cx="9613900" cy="940459"/>
          </a:xfrm>
        </p:spPr>
        <p:txBody>
          <a:bodyPr/>
          <a:lstStyle/>
          <a:p>
            <a:r>
              <a:rPr lang="nl-NL"/>
              <a:t>Hoog gevoel van Teacher </a:t>
            </a:r>
            <a:r>
              <a:rPr lang="nl-NL" err="1"/>
              <a:t>Self-Efficacy</a:t>
            </a:r>
            <a:endParaRPr lang="en-US"/>
          </a:p>
        </p:txBody>
      </p:sp>
      <p:sp>
        <p:nvSpPr>
          <p:cNvPr id="7" name="Tijdelijke aanduiding voor tekst 6">
            <a:extLst>
              <a:ext uri="{FF2B5EF4-FFF2-40B4-BE49-F238E27FC236}">
                <a16:creationId xmlns:a16="http://schemas.microsoft.com/office/drawing/2014/main" id="{A8BD4DE5-F621-13AA-0785-27BBC9106EBF}"/>
              </a:ext>
            </a:extLst>
          </p:cNvPr>
          <p:cNvSpPr>
            <a:spLocks noGrp="1"/>
          </p:cNvSpPr>
          <p:nvPr>
            <p:ph type="body" sz="quarter" idx="14"/>
          </p:nvPr>
        </p:nvSpPr>
        <p:spPr>
          <a:xfrm>
            <a:off x="14000163" y="1461427"/>
            <a:ext cx="5772967" cy="9361688"/>
          </a:xfrm>
        </p:spPr>
        <p:txBody>
          <a:bodyPr wrap="square" lIns="0" tIns="0" rIns="0" bIns="0" anchor="t">
            <a:noAutofit/>
          </a:bodyPr>
          <a:lstStyle/>
          <a:p>
            <a:pPr>
              <a:lnSpc>
                <a:spcPct val="150000"/>
              </a:lnSpc>
            </a:pPr>
            <a:r>
              <a:rPr lang="nl-NL" sz="2800" b="1" i="1"/>
              <a:t>Verdiepende opdracht:​</a:t>
            </a:r>
          </a:p>
          <a:p>
            <a:pPr>
              <a:lnSpc>
                <a:spcPct val="150000"/>
              </a:lnSpc>
            </a:pPr>
            <a:endParaRPr lang="nl-NL" sz="2400"/>
          </a:p>
          <a:p>
            <a:pPr>
              <a:lnSpc>
                <a:spcPct val="150000"/>
              </a:lnSpc>
            </a:pPr>
            <a:r>
              <a:rPr lang="nl-NL" sz="2400" b="1"/>
              <a:t>Hoog gevoel van Teacher Self-Efficacy in pre-teaching: </a:t>
            </a:r>
            <a:r>
              <a:rPr lang="nl-NL" sz="2400"/>
              <a:t>Mirjam geeft aan een hoog gevoel van Teacher Self-Efficacy te ervaren bij het aanbieden van pre-teaching bij </a:t>
            </a:r>
            <a:r>
              <a:rPr lang="nl-NL" sz="2400" err="1"/>
              <a:t>Akram</a:t>
            </a:r>
            <a:r>
              <a:rPr lang="nl-NL" sz="2400"/>
              <a:t>. </a:t>
            </a:r>
          </a:p>
          <a:p>
            <a:pPr marL="342900" indent="-342900">
              <a:lnSpc>
                <a:spcPct val="150000"/>
              </a:lnSpc>
              <a:buFont typeface="Arial" panose="020B0604020202020204" pitchFamily="34" charset="0"/>
              <a:buChar char="•"/>
            </a:pPr>
            <a:endParaRPr lang="nl-NL" sz="2400"/>
          </a:p>
          <a:p>
            <a:pPr marL="342900" indent="-342900">
              <a:lnSpc>
                <a:spcPct val="150000"/>
              </a:lnSpc>
              <a:buFont typeface="Arial" panose="020B0604020202020204" pitchFamily="34" charset="0"/>
              <a:buChar char="•"/>
            </a:pPr>
            <a:r>
              <a:rPr lang="nl-NL" sz="2400"/>
              <a:t>Maak gebruik van het NRO-rapport ‘Differentiatie in de klas: wat werkt?’ (2019): Welke cruciale elementen bepalen de effectiviteit van pre-teaching, wat bijdraagt aan het verhogen van Teacher Self-Efficacy?</a:t>
            </a:r>
          </a:p>
          <a:p>
            <a:pPr marL="342900" indent="-342900">
              <a:lnSpc>
                <a:spcPct val="150000"/>
              </a:lnSpc>
              <a:buFont typeface="Arial" panose="020B0604020202020204" pitchFamily="34" charset="0"/>
              <a:buChar char="•"/>
            </a:pPr>
            <a:endParaRPr lang="nl-NL" sz="2400"/>
          </a:p>
          <a:p>
            <a:pPr>
              <a:lnSpc>
                <a:spcPct val="150000"/>
              </a:lnSpc>
            </a:pPr>
            <a:r>
              <a:rPr lang="nl-NL" sz="1400">
                <a:latin typeface="Aptos"/>
                <a:hlinkClick r:id="rId3"/>
              </a:rPr>
              <a:t>https://www.nro.nl/sites/nro/files/migrate/Kennisrotonde-publicatie-Differentiatie.pdf</a:t>
            </a:r>
            <a:endParaRPr lang="nl-NL"/>
          </a:p>
          <a:p>
            <a:pPr marL="342900" indent="-342900">
              <a:lnSpc>
                <a:spcPct val="150000"/>
              </a:lnSpc>
              <a:buFont typeface="Arial" panose="020B0604020202020204" pitchFamily="34" charset="0"/>
              <a:buChar char="•"/>
            </a:pPr>
            <a:endParaRPr lang="nl-NL" sz="2400"/>
          </a:p>
          <a:p>
            <a:pPr>
              <a:lnSpc>
                <a:spcPct val="150000"/>
              </a:lnSpc>
            </a:pPr>
            <a:endParaRPr lang="nl-NL" sz="1400" u="sng">
              <a:latin typeface="Aptos"/>
            </a:endParaRPr>
          </a:p>
        </p:txBody>
      </p:sp>
      <p:sp>
        <p:nvSpPr>
          <p:cNvPr id="5" name="Tijdelijke aanduiding voor dianummer 4">
            <a:extLst>
              <a:ext uri="{FF2B5EF4-FFF2-40B4-BE49-F238E27FC236}">
                <a16:creationId xmlns:a16="http://schemas.microsoft.com/office/drawing/2014/main" id="{39CE0CAE-83D7-807A-66AB-51098EDFCA5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9</a:t>
            </a:fld>
            <a:endParaRPr lang="en-US"/>
          </a:p>
        </p:txBody>
      </p:sp>
      <p:pic>
        <p:nvPicPr>
          <p:cNvPr id="4098" name="Picture 2" descr="Afbeelding met tekst, Lettertype, schermopname, document&#10;&#10;Door AI gegenereerde inhoud is mogelijk onjuist.">
            <a:extLst>
              <a:ext uri="{FF2B5EF4-FFF2-40B4-BE49-F238E27FC236}">
                <a16:creationId xmlns:a16="http://schemas.microsoft.com/office/drawing/2014/main" id="{4FFE5BC0-3690-770D-8D3D-E63DD21D760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090" t="1242" r="1156" b="64214"/>
          <a:stretch/>
        </p:blipFill>
        <p:spPr bwMode="auto">
          <a:xfrm>
            <a:off x="474195" y="4646563"/>
            <a:ext cx="12912230" cy="424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668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Kantoorthema">
  <a:themeElements>
    <a:clrScheme name="Aangepast 11">
      <a:dk1>
        <a:srgbClr val="000000"/>
      </a:dk1>
      <a:lt1>
        <a:srgbClr val="FFFFFF"/>
      </a:lt1>
      <a:dk2>
        <a:srgbClr val="DDC436"/>
      </a:dk2>
      <a:lt2>
        <a:srgbClr val="ECEDED"/>
      </a:lt2>
      <a:accent1>
        <a:srgbClr val="DEC437"/>
      </a:accent1>
      <a:accent2>
        <a:srgbClr val="9CC489"/>
      </a:accent2>
      <a:accent3>
        <a:srgbClr val="B1CEDE"/>
      </a:accent3>
      <a:accent4>
        <a:srgbClr val="C4C6B1"/>
      </a:accent4>
      <a:accent5>
        <a:srgbClr val="E0B6CE"/>
      </a:accent5>
      <a:accent6>
        <a:srgbClr val="628C5F"/>
      </a:accent6>
      <a:hlink>
        <a:srgbClr val="578494"/>
      </a:hlink>
      <a:folHlink>
        <a:srgbClr val="9E6697"/>
      </a:folHlink>
    </a:clrScheme>
    <a:fontScheme name="Hanzehogeschoo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IZ00067 - HAN4196_HUI_1.3_Powerpoint_02_AK_v6" id="{A98A3C0A-D95B-4634-8AF9-AFD172553750}" vid="{3C0AB7DB-30DE-4C77-AA8B-DE109B67C91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98A167972264A4EB7168E98F12D4173" ma:contentTypeVersion="38" ma:contentTypeDescription="Een nieuw document maken." ma:contentTypeScope="" ma:versionID="d4c37ce39a51387c7376e1747eb043c7">
  <xsd:schema xmlns:xsd="http://www.w3.org/2001/XMLSchema" xmlns:xs="http://www.w3.org/2001/XMLSchema" xmlns:p="http://schemas.microsoft.com/office/2006/metadata/properties" xmlns:ns2="185033f6-6c2c-4786-9170-23010e1f03bd" xmlns:ns3="374d733a-14b4-43f0-bd48-a60533340599" targetNamespace="http://schemas.microsoft.com/office/2006/metadata/properties" ma:root="true" ma:fieldsID="1b6ce927005c184ea3df037ad15ffb0f" ns2:_="" ns3:_="">
    <xsd:import namespace="185033f6-6c2c-4786-9170-23010e1f03bd"/>
    <xsd:import namespace="374d733a-14b4-43f0-bd48-a60533340599"/>
    <xsd:element name="properties">
      <xsd:complexType>
        <xsd:sequence>
          <xsd:element name="documentManagement">
            <xsd:complexType>
              <xsd:all>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5033f6-6c2c-4786-9170-23010e1f03bd"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4" nillable="true" ma:displayName="Math Settings" ma:internalName="Math_Settings">
      <xsd:simpleType>
        <xsd:restriction base="dms:Text"/>
      </xsd:simpleType>
    </xsd:element>
    <xsd:element name="DefaultSectionNames" ma:index="15" nillable="true" ma:displayName="Default Section Names" ma:internalName="DefaultSectionNames">
      <xsd:simpleType>
        <xsd:restriction base="dms:Note">
          <xsd:maxLength value="255"/>
        </xsd:restriction>
      </xsd:simpleType>
    </xsd:element>
    <xsd:element name="Templates" ma:index="16" nillable="true" ma:displayName="Templates" ma:internalName="Templates">
      <xsd:simpleType>
        <xsd:restriction base="dms:Note">
          <xsd:maxLength value="255"/>
        </xsd:restriction>
      </xsd:simpleType>
    </xsd:element>
    <xsd:element name="Leaders" ma:index="1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1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1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0" nillable="true" ma:displayName="Distribution Groups" ma:internalName="Distribution_Groups">
      <xsd:simpleType>
        <xsd:restriction base="dms:Note">
          <xsd:maxLength value="255"/>
        </xsd:restriction>
      </xsd:simpleType>
    </xsd:element>
    <xsd:element name="LMS_Mappings" ma:index="21" nillable="true" ma:displayName="LMS Mappings" ma:internalName="LMS_Mappings">
      <xsd:simpleType>
        <xsd:restriction base="dms:Note">
          <xsd:maxLength value="255"/>
        </xsd:restriction>
      </xsd:simpleType>
    </xsd:element>
    <xsd:element name="Invited_Leaders" ma:index="22" nillable="true" ma:displayName="Invited Leaders" ma:internalName="Invited_Leaders">
      <xsd:simpleType>
        <xsd:restriction base="dms:Note">
          <xsd:maxLength value="255"/>
        </xsd:restriction>
      </xsd:simpleType>
    </xsd:element>
    <xsd:element name="Invited_Members" ma:index="23" nillable="true" ma:displayName="Invited Members" ma:internalName="Invited_Members">
      <xsd:simpleType>
        <xsd:restriction base="dms:Note">
          <xsd:maxLength value="255"/>
        </xsd:restriction>
      </xsd:simpleType>
    </xsd:element>
    <xsd:element name="Self_Registration_Enabled" ma:index="24" nillable="true" ma:displayName="Self Registration Enabled" ma:internalName="Self_Registration_Enabled">
      <xsd:simpleType>
        <xsd:restriction base="dms:Boolean"/>
      </xsd:simpleType>
    </xsd:element>
    <xsd:element name="Has_Leaders_Only_SectionGroup" ma:index="25" nillable="true" ma:displayName="Has Leaders Only SectionGroup" ma:internalName="Has_Leaders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IsNotebookLocked" ma:index="27"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DateTaken" ma:index="32" nillable="true" ma:displayName="MediaServiceDateTaken" ma:hidden="true" ma:internalName="MediaServiceDateTaken" ma:readOnly="true">
      <xsd:simpleType>
        <xsd:restriction base="dms:Text"/>
      </xsd:simpleType>
    </xsd:element>
    <xsd:element name="MediaServiceAutoTags" ma:index="33" nillable="true" ma:displayName="Tags" ma:internalName="MediaServiceAutoTags" ma:readOnly="true">
      <xsd:simpleType>
        <xsd:restriction base="dms:Text"/>
      </xsd:simpleType>
    </xsd:element>
    <xsd:element name="MediaServiceLocation" ma:index="34" nillable="true" ma:displayName="Location" ma:internalName="MediaServiceLocation" ma:readOnly="true">
      <xsd:simpleType>
        <xsd:restriction base="dms:Text"/>
      </xsd:simpleType>
    </xsd:element>
    <xsd:element name="MediaServiceOCR" ma:index="35" nillable="true" ma:displayName="Extracted Text" ma:internalName="MediaServiceOCR" ma:readOnly="true">
      <xsd:simpleType>
        <xsd:restriction base="dms:Note">
          <xsd:maxLength value="255"/>
        </xsd:restriction>
      </xsd:simpleType>
    </xsd:element>
    <xsd:element name="MediaServiceGenerationTime" ma:index="36" nillable="true" ma:displayName="MediaServiceGenerationTime" ma:hidden="true" ma:internalName="MediaServiceGenerationTime" ma:readOnly="true">
      <xsd:simpleType>
        <xsd:restriction base="dms:Text"/>
      </xsd:simpleType>
    </xsd:element>
    <xsd:element name="MediaServiceEventHashCode" ma:index="37" nillable="true" ma:displayName="MediaServiceEventHashCode" ma:hidden="true" ma:internalName="MediaServiceEventHashCode" ma:readOnly="true">
      <xsd:simpleType>
        <xsd:restriction base="dms:Text"/>
      </xsd:simpleType>
    </xsd:element>
    <xsd:element name="MediaServiceAutoKeyPoints" ma:index="38" nillable="true" ma:displayName="MediaServiceAutoKeyPoints" ma:hidden="true" ma:internalName="MediaServiceAutoKeyPoints" ma:readOnly="true">
      <xsd:simpleType>
        <xsd:restriction base="dms:Note"/>
      </xsd:simpleType>
    </xsd:element>
    <xsd:element name="MediaServiceKeyPoints" ma:index="39" nillable="true" ma:displayName="KeyPoints" ma:internalName="MediaServiceKeyPoints" ma:readOnly="true">
      <xsd:simpleType>
        <xsd:restriction base="dms:Note">
          <xsd:maxLength value="255"/>
        </xsd:restriction>
      </xsd:simpleType>
    </xsd:element>
    <xsd:element name="MediaLengthInSeconds" ma:index="40" nillable="true" ma:displayName="MediaLengthInSeconds" ma:hidden="true" ma:internalName="MediaLengthInSeconds" ma:readOnly="true">
      <xsd:simpleType>
        <xsd:restriction base="dms:Unknown"/>
      </xsd:simpleType>
    </xsd:element>
    <xsd:element name="lcf76f155ced4ddcb4097134ff3c332f" ma:index="42" nillable="true" ma:taxonomy="true" ma:internalName="lcf76f155ced4ddcb4097134ff3c332f" ma:taxonomyFieldName="MediaServiceImageTags" ma:displayName="Afbeeldingtags" ma:readOnly="false" ma:fieldId="{5cf76f15-5ced-4ddc-b409-7134ff3c332f}" ma:taxonomyMulti="true" ma:sspId="b99c9bf4-d278-4956-b571-4365f6ed06d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44" nillable="true" ma:displayName="MediaServiceObjectDetectorVersions" ma:hidden="true" ma:indexed="true" ma:internalName="MediaServiceObjectDetectorVersions" ma:readOnly="true">
      <xsd:simpleType>
        <xsd:restriction base="dms:Text"/>
      </xsd:simpleType>
    </xsd:element>
    <xsd:element name="MediaServiceSearchProperties" ma:index="4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74d733a-14b4-43f0-bd48-a60533340599" elementFormDefault="qualified">
    <xsd:import namespace="http://schemas.microsoft.com/office/2006/documentManagement/types"/>
    <xsd:import namespace="http://schemas.microsoft.com/office/infopath/2007/PartnerControls"/>
    <xsd:element name="SharedWithUsers" ma:index="3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1" nillable="true" ma:displayName="Gedeeld met details" ma:internalName="SharedWithDetails" ma:readOnly="true">
      <xsd:simpleType>
        <xsd:restriction base="dms:Note">
          <xsd:maxLength value="255"/>
        </xsd:restriction>
      </xsd:simpleType>
    </xsd:element>
    <xsd:element name="TaxCatchAll" ma:index="43" nillable="true" ma:displayName="Taxonomy Catch All Column" ma:hidden="true" ma:list="{46625899-0c0d-4e91-8ac2-8ec77b557ad4}" ma:internalName="TaxCatchAll" ma:showField="CatchAllData" ma:web="374d733a-14b4-43f0-bd48-a6053334059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MS_Mappings xmlns="185033f6-6c2c-4786-9170-23010e1f03bd" xsi:nil="true"/>
    <DefaultSectionNames xmlns="185033f6-6c2c-4786-9170-23010e1f03bd" xsi:nil="true"/>
    <Is_Collaboration_Space_Locked xmlns="185033f6-6c2c-4786-9170-23010e1f03bd" xsi:nil="true"/>
    <Self_Registration_Enabled xmlns="185033f6-6c2c-4786-9170-23010e1f03bd" xsi:nil="true"/>
    <Has_Leaders_Only_SectionGroup xmlns="185033f6-6c2c-4786-9170-23010e1f03bd" xsi:nil="true"/>
    <AppVersion xmlns="185033f6-6c2c-4786-9170-23010e1f03bd" xsi:nil="true"/>
    <Invited_Leaders xmlns="185033f6-6c2c-4786-9170-23010e1f03bd" xsi:nil="true"/>
    <Invited_Members xmlns="185033f6-6c2c-4786-9170-23010e1f03bd" xsi:nil="true"/>
    <Math_Settings xmlns="185033f6-6c2c-4786-9170-23010e1f03bd" xsi:nil="true"/>
    <TeamsChannelId xmlns="185033f6-6c2c-4786-9170-23010e1f03bd" xsi:nil="true"/>
    <TaxCatchAll xmlns="374d733a-14b4-43f0-bd48-a60533340599" xsi:nil="true"/>
    <Templates xmlns="185033f6-6c2c-4786-9170-23010e1f03bd" xsi:nil="true"/>
    <FolderType xmlns="185033f6-6c2c-4786-9170-23010e1f03bd" xsi:nil="true"/>
    <Distribution_Groups xmlns="185033f6-6c2c-4786-9170-23010e1f03bd" xsi:nil="true"/>
    <IsNotebookLocked xmlns="185033f6-6c2c-4786-9170-23010e1f03bd" xsi:nil="true"/>
    <CultureName xmlns="185033f6-6c2c-4786-9170-23010e1f03bd" xsi:nil="true"/>
    <Owner xmlns="185033f6-6c2c-4786-9170-23010e1f03bd">
      <UserInfo>
        <DisplayName/>
        <AccountId xsi:nil="true"/>
        <AccountType/>
      </UserInfo>
    </Owner>
    <Leaders xmlns="185033f6-6c2c-4786-9170-23010e1f03bd">
      <UserInfo>
        <DisplayName/>
        <AccountId xsi:nil="true"/>
        <AccountType/>
      </UserInfo>
    </Leaders>
    <Members xmlns="185033f6-6c2c-4786-9170-23010e1f03bd">
      <UserInfo>
        <DisplayName/>
        <AccountId xsi:nil="true"/>
        <AccountType/>
      </UserInfo>
    </Members>
    <Member_Groups xmlns="185033f6-6c2c-4786-9170-23010e1f03bd">
      <UserInfo>
        <DisplayName/>
        <AccountId xsi:nil="true"/>
        <AccountType/>
      </UserInfo>
    </Member_Groups>
    <NotebookType xmlns="185033f6-6c2c-4786-9170-23010e1f03bd" xsi:nil="true"/>
    <lcf76f155ced4ddcb4097134ff3c332f xmlns="185033f6-6c2c-4786-9170-23010e1f03bd">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CA61E5-379A-454A-B96F-BD8FA892567D}"/>
</file>

<file path=customXml/itemProps2.xml><?xml version="1.0" encoding="utf-8"?>
<ds:datastoreItem xmlns:ds="http://schemas.openxmlformats.org/officeDocument/2006/customXml" ds:itemID="{15FF5E1C-CEB9-4017-B93C-7798C448F022}">
  <ds:schemaRefs>
    <ds:schemaRef ds:uri="http://schemas.microsoft.com/office/2006/documentManagement/types"/>
    <ds:schemaRef ds:uri="http://www.w3.org/XML/1998/namespace"/>
    <ds:schemaRef ds:uri="428190aa-a6be-4f13-af2e-856cced33a8b"/>
    <ds:schemaRef ds:uri="http://purl.org/dc/terms/"/>
    <ds:schemaRef ds:uri="http://purl.org/dc/dcmitype/"/>
    <ds:schemaRef ds:uri="http://purl.org/dc/elements/1.1/"/>
    <ds:schemaRef ds:uri="http://schemas.microsoft.com/office/infopath/2007/PartnerControls"/>
    <ds:schemaRef ds:uri="http://schemas.openxmlformats.org/package/2006/metadata/core-properties"/>
    <ds:schemaRef ds:uri="c43fa280-454a-4efa-83bc-b5da11d082f9"/>
    <ds:schemaRef ds:uri="http://schemas.microsoft.com/office/2006/metadata/properties"/>
  </ds:schemaRefs>
</ds:datastoreItem>
</file>

<file path=customXml/itemProps3.xml><?xml version="1.0" encoding="utf-8"?>
<ds:datastoreItem xmlns:ds="http://schemas.openxmlformats.org/officeDocument/2006/customXml" ds:itemID="{21D65DC6-5896-4986-8999-C57697754DE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Hanze powerpoint Verhaal 1</Template>
  <TotalTime>30</TotalTime>
  <Words>2867</Words>
  <Application>Microsoft Macintosh PowerPoint</Application>
  <PresentationFormat>Aangepast</PresentationFormat>
  <Paragraphs>197</Paragraphs>
  <Slides>12</Slides>
  <Notes>11</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12</vt:i4>
      </vt:variant>
    </vt:vector>
  </HeadingPairs>
  <TitlesOfParts>
    <vt:vector size="19" baseType="lpstr">
      <vt:lpstr>Aptos</vt:lpstr>
      <vt:lpstr>Arial</vt:lpstr>
      <vt:lpstr>Arial,Sans-Serif</vt:lpstr>
      <vt:lpstr>Calibri</vt:lpstr>
      <vt:lpstr>Courier New</vt:lpstr>
      <vt:lpstr>Wingdings</vt:lpstr>
      <vt:lpstr>Kantoorthema</vt:lpstr>
      <vt:lpstr>Verhalen van kracht en kwetsbaarheid</vt:lpstr>
      <vt:lpstr>Verhaal 1:  Leerkracht vertelt over een NT2-leerling in groep 1/2 regulier onderwijs, die de Nederlandse taal nog niet beheerst en moeite heeft met het volgen van de lesstof</vt:lpstr>
      <vt:lpstr>Introductie verhaal</vt:lpstr>
      <vt:lpstr>Introductie verhaal</vt:lpstr>
      <vt:lpstr>Tips van de leerkracht – deel 1</vt:lpstr>
      <vt:lpstr>Tips van de leerkracht – deel 2</vt:lpstr>
      <vt:lpstr>2. Akram zijn gedrag op drie momenten</vt:lpstr>
      <vt:lpstr>3. Hoog en laag gevoel van Teacher Self-Efficacy</vt:lpstr>
      <vt:lpstr>Hoog gevoel van Teacher Self-Efficacy</vt:lpstr>
      <vt:lpstr>Laag gevoel van Teacher Self-Efficacy</vt:lpstr>
      <vt:lpstr>Inzetten versterkers</vt:lpstr>
      <vt:lpstr>Evaluatie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Naber AT, Agnes</dc:creator>
  <cp:lastModifiedBy>Vera de Vries</cp:lastModifiedBy>
  <cp:revision>12</cp:revision>
  <dcterms:created xsi:type="dcterms:W3CDTF">2025-06-23T09:20:15Z</dcterms:created>
  <dcterms:modified xsi:type="dcterms:W3CDTF">2025-09-25T08:27:46Z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2024-02-14T00:00:00Z</vt:filetime>
  </property>
  <property fmtid="{D5CDD505-2E9C-101B-9397-08002B2CF9AE}" pid="3" name="Creator">
    <vt:lpwstr>Adobe InDesign 19.2 (Macintosh)</vt:lpwstr>
  </property>
  <property fmtid="{D5CDD505-2E9C-101B-9397-08002B2CF9AE}" pid="4" name="LastSaved">
    <vt:filetime>2024-02-14T00:00:00Z</vt:filetime>
  </property>
  <property fmtid="{D5CDD505-2E9C-101B-9397-08002B2CF9AE}" pid="5" name="Producer">
    <vt:lpwstr>Adobe PDF Library 17.0</vt:lpwstr>
  </property>
  <property fmtid="{D5CDD505-2E9C-101B-9397-08002B2CF9AE}" pid="6" name="ContentTypeId">
    <vt:lpwstr>0x010100598A167972264A4EB7168E98F12D4173</vt:lpwstr>
  </property>
  <property fmtid="{D5CDD505-2E9C-101B-9397-08002B2CF9AE}" pid="7" name="MediaServiceImageTags">
    <vt:lpwstr/>
  </property>
</Properties>
</file>