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9"/>
  </p:notesMasterIdLst>
  <p:sldIdLst>
    <p:sldId id="317" r:id="rId5"/>
    <p:sldId id="280" r:id="rId6"/>
    <p:sldId id="279" r:id="rId7"/>
    <p:sldId id="307" r:id="rId8"/>
    <p:sldId id="308" r:id="rId9"/>
    <p:sldId id="309" r:id="rId10"/>
    <p:sldId id="314" r:id="rId11"/>
    <p:sldId id="281" r:id="rId12"/>
    <p:sldId id="310" r:id="rId13"/>
    <p:sldId id="311" r:id="rId14"/>
    <p:sldId id="312" r:id="rId15"/>
    <p:sldId id="313" r:id="rId16"/>
    <p:sldId id="315" r:id="rId17"/>
    <p:sldId id="316" r:id="rId18"/>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17"/>
            <p14:sldId id="280"/>
            <p14:sldId id="279"/>
            <p14:sldId id="307"/>
            <p14:sldId id="308"/>
            <p14:sldId id="309"/>
            <p14:sldId id="314"/>
            <p14:sldId id="281"/>
            <p14:sldId id="310"/>
            <p14:sldId id="311"/>
            <p14:sldId id="312"/>
            <p14:sldId id="313"/>
            <p14:sldId id="315"/>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D6D648-FD23-1049-957A-8C4E3A85822E}" v="58" dt="2025-09-25T08:27:58.55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69"/>
    <p:restoredTop sz="87754"/>
  </p:normalViewPr>
  <p:slideViewPr>
    <p:cSldViewPr snapToGrid="0">
      <p:cViewPr varScale="1">
        <p:scale>
          <a:sx n="45" d="100"/>
          <a:sy n="45" d="100"/>
        </p:scale>
        <p:origin x="192" y="66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ber AT, Agnes" userId="S::a.t.naber@pl.hanze.nl::1de4adb8-2eec-4ec4-b651-b6432a5dc791" providerId="AD" clId="Web-{27C9E12A-9DB5-82EA-7BCD-7DA6E64F134B}"/>
    <pc:docChg chg="addSld delSld modSld modSection">
      <pc:chgData name="Naber AT, Agnes" userId="S::a.t.naber@pl.hanze.nl::1de4adb8-2eec-4ec4-b651-b6432a5dc791" providerId="AD" clId="Web-{27C9E12A-9DB5-82EA-7BCD-7DA6E64F134B}" dt="2025-07-07T11:43:13.599" v="22"/>
      <pc:docMkLst>
        <pc:docMk/>
      </pc:docMkLst>
      <pc:sldChg chg="modNotes">
        <pc:chgData name="Naber AT, Agnes" userId="S::a.t.naber@pl.hanze.nl::1de4adb8-2eec-4ec4-b651-b6432a5dc791" providerId="AD" clId="Web-{27C9E12A-9DB5-82EA-7BCD-7DA6E64F134B}" dt="2025-07-07T11:41:45.720" v="7"/>
        <pc:sldMkLst>
          <pc:docMk/>
          <pc:sldMk cId="0" sldId="256"/>
        </pc:sldMkLst>
      </pc:sldChg>
      <pc:sldChg chg="del">
        <pc:chgData name="Naber AT, Agnes" userId="S::a.t.naber@pl.hanze.nl::1de4adb8-2eec-4ec4-b651-b6432a5dc791" providerId="AD" clId="Web-{27C9E12A-9DB5-82EA-7BCD-7DA6E64F134B}" dt="2025-07-07T11:37:19.467" v="3"/>
        <pc:sldMkLst>
          <pc:docMk/>
          <pc:sldMk cId="2733830748" sldId="276"/>
        </pc:sldMkLst>
      </pc:sldChg>
      <pc:sldChg chg="modNotes">
        <pc:chgData name="Naber AT, Agnes" userId="S::a.t.naber@pl.hanze.nl::1de4adb8-2eec-4ec4-b651-b6432a5dc791" providerId="AD" clId="Web-{27C9E12A-9DB5-82EA-7BCD-7DA6E64F134B}" dt="2025-07-07T11:42:06.001" v="10"/>
        <pc:sldMkLst>
          <pc:docMk/>
          <pc:sldMk cId="903855085" sldId="279"/>
        </pc:sldMkLst>
      </pc:sldChg>
      <pc:sldChg chg="modNotes">
        <pc:chgData name="Naber AT, Agnes" userId="S::a.t.naber@pl.hanze.nl::1de4adb8-2eec-4ec4-b651-b6432a5dc791" providerId="AD" clId="Web-{27C9E12A-9DB5-82EA-7BCD-7DA6E64F134B}" dt="2025-07-07T11:42:29.972" v="14"/>
        <pc:sldMkLst>
          <pc:docMk/>
          <pc:sldMk cId="1681548029" sldId="281"/>
        </pc:sldMkLst>
      </pc:sldChg>
      <pc:sldChg chg="modNotes">
        <pc:chgData name="Naber AT, Agnes" userId="S::a.t.naber@pl.hanze.nl::1de4adb8-2eec-4ec4-b651-b6432a5dc791" providerId="AD" clId="Web-{27C9E12A-9DB5-82EA-7BCD-7DA6E64F134B}" dt="2025-07-07T11:42:15.377" v="12"/>
        <pc:sldMkLst>
          <pc:docMk/>
          <pc:sldMk cId="3289440769" sldId="307"/>
        </pc:sldMkLst>
      </pc:sldChg>
      <pc:sldChg chg="modNotes">
        <pc:chgData name="Naber AT, Agnes" userId="S::a.t.naber@pl.hanze.nl::1de4adb8-2eec-4ec4-b651-b6432a5dc791" providerId="AD" clId="Web-{27C9E12A-9DB5-82EA-7BCD-7DA6E64F134B}" dt="2025-07-07T11:42:46.582" v="16"/>
        <pc:sldMkLst>
          <pc:docMk/>
          <pc:sldMk cId="2946684557" sldId="311"/>
        </pc:sldMkLst>
      </pc:sldChg>
      <pc:sldChg chg="modNotes">
        <pc:chgData name="Naber AT, Agnes" userId="S::a.t.naber@pl.hanze.nl::1de4adb8-2eec-4ec4-b651-b6432a5dc791" providerId="AD" clId="Web-{27C9E12A-9DB5-82EA-7BCD-7DA6E64F134B}" dt="2025-07-07T11:42:56.676" v="18"/>
        <pc:sldMkLst>
          <pc:docMk/>
          <pc:sldMk cId="2824969353" sldId="312"/>
        </pc:sldMkLst>
      </pc:sldChg>
      <pc:sldChg chg="modNotes">
        <pc:chgData name="Naber AT, Agnes" userId="S::a.t.naber@pl.hanze.nl::1de4adb8-2eec-4ec4-b651-b6432a5dc791" providerId="AD" clId="Web-{27C9E12A-9DB5-82EA-7BCD-7DA6E64F134B}" dt="2025-07-07T11:43:05.411" v="20"/>
        <pc:sldMkLst>
          <pc:docMk/>
          <pc:sldMk cId="3103113298" sldId="313"/>
        </pc:sldMkLst>
      </pc:sldChg>
      <pc:sldChg chg="modNotes">
        <pc:chgData name="Naber AT, Agnes" userId="S::a.t.naber@pl.hanze.nl::1de4adb8-2eec-4ec4-b651-b6432a5dc791" providerId="AD" clId="Web-{27C9E12A-9DB5-82EA-7BCD-7DA6E64F134B}" dt="2025-07-07T11:43:13.599" v="22"/>
        <pc:sldMkLst>
          <pc:docMk/>
          <pc:sldMk cId="2589222016" sldId="315"/>
        </pc:sldMkLst>
      </pc:sldChg>
      <pc:sldChg chg="add del">
        <pc:chgData name="Naber AT, Agnes" userId="S::a.t.naber@pl.hanze.nl::1de4adb8-2eec-4ec4-b651-b6432a5dc791" providerId="AD" clId="Web-{27C9E12A-9DB5-82EA-7BCD-7DA6E64F134B}" dt="2025-07-07T11:37:13.874" v="2"/>
        <pc:sldMkLst>
          <pc:docMk/>
          <pc:sldMk cId="3335585949" sldId="317"/>
        </pc:sldMkLst>
      </pc:sldChg>
    </pc:docChg>
  </pc:docChgLst>
  <pc:docChgLst>
    <pc:chgData name="Naber AT, Agnes" userId="1de4adb8-2eec-4ec4-b651-b6432a5dc791" providerId="ADAL" clId="{7631360C-7359-4ECE-ABD3-7384BBE35D5D}"/>
    <pc:docChg chg="undo custSel addSld modSld sldOrd modSection">
      <pc:chgData name="Naber AT, Agnes" userId="1de4adb8-2eec-4ec4-b651-b6432a5dc791" providerId="ADAL" clId="{7631360C-7359-4ECE-ABD3-7384BBE35D5D}" dt="2025-06-23T13:39:31.265" v="261" actId="20577"/>
      <pc:docMkLst>
        <pc:docMk/>
      </pc:docMkLst>
      <pc:sldChg chg="modSp mod">
        <pc:chgData name="Naber AT, Agnes" userId="1de4adb8-2eec-4ec4-b651-b6432a5dc791" providerId="ADAL" clId="{7631360C-7359-4ECE-ABD3-7384BBE35D5D}" dt="2025-06-23T13:39:13.134" v="255" actId="20577"/>
        <pc:sldMkLst>
          <pc:docMk/>
          <pc:sldMk cId="903855085" sldId="279"/>
        </pc:sldMkLst>
      </pc:sldChg>
      <pc:sldChg chg="modSp mod modCm">
        <pc:chgData name="Naber AT, Agnes" userId="1de4adb8-2eec-4ec4-b651-b6432a5dc791" providerId="ADAL" clId="{7631360C-7359-4ECE-ABD3-7384BBE35D5D}" dt="2025-06-23T13:19:04.299" v="0"/>
        <pc:sldMkLst>
          <pc:docMk/>
          <pc:sldMk cId="1766591923" sldId="280"/>
        </pc:sldMkLst>
        <pc:extLst>
          <p:ext xmlns:p="http://schemas.openxmlformats.org/presentationml/2006/main" uri="{D6D511B9-2390-475A-947B-AFAB55BFBCF1}">
            <pc226:cmChg xmlns:pc226="http://schemas.microsoft.com/office/powerpoint/2022/06/main/command" chg="mod">
              <pc226:chgData name="Naber AT, Agnes" userId="1de4adb8-2eec-4ec4-b651-b6432a5dc791" providerId="ADAL" clId="{7631360C-7359-4ECE-ABD3-7384BBE35D5D}" dt="2025-06-23T13:19:04.299" v="0"/>
              <pc2:cmMkLst xmlns:pc2="http://schemas.microsoft.com/office/powerpoint/2019/9/main/command">
                <pc:docMk/>
                <pc:sldMk cId="1766591923" sldId="280"/>
                <pc2:cmMk id="{1DCD7A9B-12FA-41BB-B38C-D10E1A343074}"/>
              </pc2:cmMkLst>
            </pc226:cmChg>
          </p:ext>
        </pc:extLst>
      </pc:sldChg>
      <pc:sldChg chg="addSp delSp modSp mod">
        <pc:chgData name="Naber AT, Agnes" userId="1de4adb8-2eec-4ec4-b651-b6432a5dc791" providerId="ADAL" clId="{7631360C-7359-4ECE-ABD3-7384BBE35D5D}" dt="2025-06-23T13:38:48.148" v="246" actId="20577"/>
        <pc:sldMkLst>
          <pc:docMk/>
          <pc:sldMk cId="1681548029" sldId="281"/>
        </pc:sldMkLst>
      </pc:sldChg>
      <pc:sldChg chg="modSp mod">
        <pc:chgData name="Naber AT, Agnes" userId="1de4adb8-2eec-4ec4-b651-b6432a5dc791" providerId="ADAL" clId="{7631360C-7359-4ECE-ABD3-7384BBE35D5D}" dt="2025-06-23T13:39:31.265" v="261" actId="20577"/>
        <pc:sldMkLst>
          <pc:docMk/>
          <pc:sldMk cId="3289440769" sldId="307"/>
        </pc:sldMkLst>
      </pc:sldChg>
      <pc:sldChg chg="addSp delSp modSp mod">
        <pc:chgData name="Naber AT, Agnes" userId="1de4adb8-2eec-4ec4-b651-b6432a5dc791" providerId="ADAL" clId="{7631360C-7359-4ECE-ABD3-7384BBE35D5D}" dt="2025-06-23T13:23:07.764" v="30" actId="21"/>
        <pc:sldMkLst>
          <pc:docMk/>
          <pc:sldMk cId="2152395404" sldId="308"/>
        </pc:sldMkLst>
      </pc:sldChg>
      <pc:sldChg chg="modSp mod">
        <pc:chgData name="Naber AT, Agnes" userId="1de4adb8-2eec-4ec4-b651-b6432a5dc791" providerId="ADAL" clId="{7631360C-7359-4ECE-ABD3-7384BBE35D5D}" dt="2025-06-23T13:24:21.898" v="46" actId="6549"/>
        <pc:sldMkLst>
          <pc:docMk/>
          <pc:sldMk cId="2516996494" sldId="309"/>
        </pc:sldMkLst>
      </pc:sldChg>
      <pc:sldChg chg="modSp mod">
        <pc:chgData name="Naber AT, Agnes" userId="1de4adb8-2eec-4ec4-b651-b6432a5dc791" providerId="ADAL" clId="{7631360C-7359-4ECE-ABD3-7384BBE35D5D}" dt="2025-06-23T13:38:55.670" v="249" actId="20577"/>
        <pc:sldMkLst>
          <pc:docMk/>
          <pc:sldMk cId="2751840321" sldId="310"/>
        </pc:sldMkLst>
      </pc:sldChg>
      <pc:sldChg chg="addSp delSp modSp mod">
        <pc:chgData name="Naber AT, Agnes" userId="1de4adb8-2eec-4ec4-b651-b6432a5dc791" providerId="ADAL" clId="{7631360C-7359-4ECE-ABD3-7384BBE35D5D}" dt="2025-06-23T13:30:05.838" v="200" actId="12"/>
        <pc:sldMkLst>
          <pc:docMk/>
          <pc:sldMk cId="2946684557" sldId="311"/>
        </pc:sldMkLst>
      </pc:sldChg>
      <pc:sldChg chg="addSp delSp modSp mod">
        <pc:chgData name="Naber AT, Agnes" userId="1de4adb8-2eec-4ec4-b651-b6432a5dc791" providerId="ADAL" clId="{7631360C-7359-4ECE-ABD3-7384BBE35D5D}" dt="2025-06-23T13:31:27.102" v="215" actId="20577"/>
        <pc:sldMkLst>
          <pc:docMk/>
          <pc:sldMk cId="2824969353" sldId="312"/>
        </pc:sldMkLst>
      </pc:sldChg>
      <pc:sldChg chg="modSp mod">
        <pc:chgData name="Naber AT, Agnes" userId="1de4adb8-2eec-4ec4-b651-b6432a5dc791" providerId="ADAL" clId="{7631360C-7359-4ECE-ABD3-7384BBE35D5D}" dt="2025-06-23T13:31:53.245" v="224" actId="20577"/>
        <pc:sldMkLst>
          <pc:docMk/>
          <pc:sldMk cId="3103113298" sldId="313"/>
        </pc:sldMkLst>
      </pc:sldChg>
      <pc:sldChg chg="modSp add mod">
        <pc:chgData name="Naber AT, Agnes" userId="1de4adb8-2eec-4ec4-b651-b6432a5dc791" providerId="ADAL" clId="{7631360C-7359-4ECE-ABD3-7384BBE35D5D}" dt="2025-06-23T13:25:22" v="65" actId="12"/>
        <pc:sldMkLst>
          <pc:docMk/>
          <pc:sldMk cId="338512984" sldId="314"/>
        </pc:sldMkLst>
      </pc:sldChg>
      <pc:sldChg chg="addSp delSp modSp add mod ord">
        <pc:chgData name="Naber AT, Agnes" userId="1de4adb8-2eec-4ec4-b651-b6432a5dc791" providerId="ADAL" clId="{7631360C-7359-4ECE-ABD3-7384BBE35D5D}" dt="2025-06-23T13:39:03.302" v="252" actId="20577"/>
        <pc:sldMkLst>
          <pc:docMk/>
          <pc:sldMk cId="2589222016" sldId="315"/>
        </pc:sldMkLst>
      </pc:sldChg>
    </pc:docChg>
  </pc:docChgLst>
  <pc:docChgLst>
    <pc:chgData name="Naber AT, Agnes" userId="S::a.t.naber@pl.hanze.nl::1de4adb8-2eec-4ec4-b651-b6432a5dc791" providerId="AD" clId="Web-{96664D9B-1C66-537B-3963-79977788AD90}"/>
    <pc:docChg chg="modSld">
      <pc:chgData name="Naber AT, Agnes" userId="S::a.t.naber@pl.hanze.nl::1de4adb8-2eec-4ec4-b651-b6432a5dc791" providerId="AD" clId="Web-{96664D9B-1C66-537B-3963-79977788AD90}" dt="2025-06-23T13:45:29.408" v="1" actId="20577"/>
      <pc:docMkLst>
        <pc:docMk/>
      </pc:docMkLst>
      <pc:sldChg chg="modSp">
        <pc:chgData name="Naber AT, Agnes" userId="S::a.t.naber@pl.hanze.nl::1de4adb8-2eec-4ec4-b651-b6432a5dc791" providerId="AD" clId="Web-{96664D9B-1C66-537B-3963-79977788AD90}" dt="2025-06-23T13:45:29.408" v="1" actId="20577"/>
        <pc:sldMkLst>
          <pc:docMk/>
          <pc:sldMk cId="3289440769" sldId="307"/>
        </pc:sldMkLst>
      </pc:sldChg>
    </pc:docChg>
  </pc:docChgLst>
  <pc:docChgLst>
    <pc:chgData name="Vries VL de, Vera" userId="e5f67279-96b9-467a-a9e1-96a17e860913" providerId="ADAL" clId="{0CE0B62E-091C-5A05-AC36-B27A9027F071}"/>
    <pc:docChg chg="undo custSel delSld modSld modMainMaster modSection">
      <pc:chgData name="Vries VL de, Vera" userId="e5f67279-96b9-467a-a9e1-96a17e860913" providerId="ADAL" clId="{0CE0B62E-091C-5A05-AC36-B27A9027F071}" dt="2025-09-25T08:28:06.841" v="95" actId="1076"/>
      <pc:docMkLst>
        <pc:docMk/>
      </pc:docMkLst>
      <pc:sldChg chg="del">
        <pc:chgData name="Vries VL de, Vera" userId="e5f67279-96b9-467a-a9e1-96a17e860913" providerId="ADAL" clId="{0CE0B62E-091C-5A05-AC36-B27A9027F071}" dt="2025-09-16T10:46:33.370" v="84" actId="2696"/>
        <pc:sldMkLst>
          <pc:docMk/>
          <pc:sldMk cId="0" sldId="256"/>
        </pc:sldMkLst>
      </pc:sldChg>
      <pc:sldChg chg="modSp mod">
        <pc:chgData name="Vries VL de, Vera" userId="e5f67279-96b9-467a-a9e1-96a17e860913" providerId="ADAL" clId="{0CE0B62E-091C-5A05-AC36-B27A9027F071}" dt="2025-09-15T13:51:04.287" v="3" actId="207"/>
        <pc:sldMkLst>
          <pc:docMk/>
          <pc:sldMk cId="903855085" sldId="279"/>
        </pc:sldMkLst>
        <pc:spChg chg="mod">
          <ac:chgData name="Vries VL de, Vera" userId="e5f67279-96b9-467a-a9e1-96a17e860913" providerId="ADAL" clId="{0CE0B62E-091C-5A05-AC36-B27A9027F071}" dt="2025-09-15T13:51:04.287" v="3" actId="207"/>
          <ac:spMkLst>
            <pc:docMk/>
            <pc:sldMk cId="903855085" sldId="279"/>
            <ac:spMk id="6" creationId="{F6B1AFC3-FDEC-4BDE-535E-076C4023E828}"/>
          </ac:spMkLst>
        </pc:spChg>
      </pc:sldChg>
      <pc:sldChg chg="modSp setBg">
        <pc:chgData name="Vries VL de, Vera" userId="e5f67279-96b9-467a-a9e1-96a17e860913" providerId="ADAL" clId="{0CE0B62E-091C-5A05-AC36-B27A9027F071}" dt="2025-09-15T13:56:50.465" v="45"/>
        <pc:sldMkLst>
          <pc:docMk/>
          <pc:sldMk cId="1766591923" sldId="280"/>
        </pc:sldMkLst>
        <pc:spChg chg="mod">
          <ac:chgData name="Vries VL de, Vera" userId="e5f67279-96b9-467a-a9e1-96a17e860913" providerId="ADAL" clId="{0CE0B62E-091C-5A05-AC36-B27A9027F071}" dt="2025-09-15T13:49:44.216" v="1" actId="16037"/>
          <ac:spMkLst>
            <pc:docMk/>
            <pc:sldMk cId="1766591923" sldId="280"/>
            <ac:spMk id="2" creationId="{4A8CCB02-9A7F-2651-8334-0529DE183519}"/>
          </ac:spMkLst>
        </pc:spChg>
      </pc:sldChg>
      <pc:sldChg chg="addSp delSp modSp mod setBg modClrScheme chgLayout">
        <pc:chgData name="Vries VL de, Vera" userId="e5f67279-96b9-467a-a9e1-96a17e860913" providerId="ADAL" clId="{0CE0B62E-091C-5A05-AC36-B27A9027F071}" dt="2025-09-16T10:37:26.035" v="83" actId="16037"/>
        <pc:sldMkLst>
          <pc:docMk/>
          <pc:sldMk cId="1681548029" sldId="281"/>
        </pc:sldMkLst>
        <pc:spChg chg="mod">
          <ac:chgData name="Vries VL de, Vera" userId="e5f67279-96b9-467a-a9e1-96a17e860913" providerId="ADAL" clId="{0CE0B62E-091C-5A05-AC36-B27A9027F071}" dt="2025-09-16T08:09:27.656" v="62" actId="26606"/>
          <ac:spMkLst>
            <pc:docMk/>
            <pc:sldMk cId="1681548029" sldId="281"/>
            <ac:spMk id="2" creationId="{9DF2AC2C-CC52-4605-0F35-4F082DD931EE}"/>
          </ac:spMkLst>
        </pc:spChg>
        <pc:spChg chg="mod">
          <ac:chgData name="Vries VL de, Vera" userId="e5f67279-96b9-467a-a9e1-96a17e860913" providerId="ADAL" clId="{0CE0B62E-091C-5A05-AC36-B27A9027F071}" dt="2025-09-16T08:09:27.656" v="62" actId="26606"/>
          <ac:spMkLst>
            <pc:docMk/>
            <pc:sldMk cId="1681548029" sldId="281"/>
            <ac:spMk id="5" creationId="{BE035845-B6EA-241F-0B5D-218F2A27A2DC}"/>
          </ac:spMkLst>
        </pc:spChg>
        <pc:spChg chg="mod">
          <ac:chgData name="Vries VL de, Vera" userId="e5f67279-96b9-467a-a9e1-96a17e860913" providerId="ADAL" clId="{0CE0B62E-091C-5A05-AC36-B27A9027F071}" dt="2025-09-16T10:37:26.035" v="83" actId="16037"/>
          <ac:spMkLst>
            <pc:docMk/>
            <pc:sldMk cId="1681548029" sldId="281"/>
            <ac:spMk id="7" creationId="{5384BDF6-11D6-11CB-5C2E-F743F206D7B0}"/>
          </ac:spMkLst>
        </pc:spChg>
        <pc:spChg chg="add mod">
          <ac:chgData name="Vries VL de, Vera" userId="e5f67279-96b9-467a-a9e1-96a17e860913" providerId="ADAL" clId="{0CE0B62E-091C-5A05-AC36-B27A9027F071}" dt="2025-09-15T13:56:28.024" v="35" actId="767"/>
          <ac:spMkLst>
            <pc:docMk/>
            <pc:sldMk cId="1681548029" sldId="281"/>
            <ac:spMk id="14" creationId="{BC8490F1-1856-EB43-9B83-1DAD041C37FD}"/>
          </ac:spMkLst>
        </pc:spChg>
        <pc:spChg chg="add mod">
          <ac:chgData name="Vries VL de, Vera" userId="e5f67279-96b9-467a-a9e1-96a17e860913" providerId="ADAL" clId="{0CE0B62E-091C-5A05-AC36-B27A9027F071}" dt="2025-09-15T13:56:30.339" v="40" actId="767"/>
          <ac:spMkLst>
            <pc:docMk/>
            <pc:sldMk cId="1681548029" sldId="281"/>
            <ac:spMk id="15" creationId="{ABEDE56F-67EC-D959-75C0-BBCDA89A45FB}"/>
          </ac:spMkLst>
        </pc:spChg>
        <pc:spChg chg="add mod">
          <ac:chgData name="Vries VL de, Vera" userId="e5f67279-96b9-467a-a9e1-96a17e860913" providerId="ADAL" clId="{0CE0B62E-091C-5A05-AC36-B27A9027F071}" dt="2025-09-15T13:56:48.528" v="44"/>
          <ac:spMkLst>
            <pc:docMk/>
            <pc:sldMk cId="1681548029" sldId="281"/>
            <ac:spMk id="16" creationId="{B192026E-9322-58F0-5566-57258A882B1B}"/>
          </ac:spMkLst>
        </pc:spChg>
        <pc:picChg chg="mod ord">
          <ac:chgData name="Vries VL de, Vera" userId="e5f67279-96b9-467a-a9e1-96a17e860913" providerId="ADAL" clId="{0CE0B62E-091C-5A05-AC36-B27A9027F071}" dt="2025-09-16T08:09:27.656" v="62" actId="26606"/>
          <ac:picMkLst>
            <pc:docMk/>
            <pc:sldMk cId="1681548029" sldId="281"/>
            <ac:picMk id="4" creationId="{10EB9F0C-AD94-CE36-D76F-218ABFAFA294}"/>
          </ac:picMkLst>
        </pc:picChg>
      </pc:sldChg>
      <pc:sldChg chg="del">
        <pc:chgData name="Vries VL de, Vera" userId="e5f67279-96b9-467a-a9e1-96a17e860913" providerId="ADAL" clId="{0CE0B62E-091C-5A05-AC36-B27A9027F071}" dt="2025-09-16T10:46:35.096" v="85" actId="2696"/>
        <pc:sldMkLst>
          <pc:docMk/>
          <pc:sldMk cId="402252690" sldId="288"/>
        </pc:sldMkLst>
      </pc:sldChg>
      <pc:sldChg chg="addSp delSp modSp mod">
        <pc:chgData name="Vries VL de, Vera" userId="e5f67279-96b9-467a-a9e1-96a17e860913" providerId="ADAL" clId="{0CE0B62E-091C-5A05-AC36-B27A9027F071}" dt="2025-09-15T13:52:50.703" v="7" actId="207"/>
        <pc:sldMkLst>
          <pc:docMk/>
          <pc:sldMk cId="3289440769" sldId="307"/>
        </pc:sldMkLst>
        <pc:spChg chg="mod">
          <ac:chgData name="Vries VL de, Vera" userId="e5f67279-96b9-467a-a9e1-96a17e860913" providerId="ADAL" clId="{0CE0B62E-091C-5A05-AC36-B27A9027F071}" dt="2025-09-15T13:52:50.703" v="7" actId="207"/>
          <ac:spMkLst>
            <pc:docMk/>
            <pc:sldMk cId="3289440769" sldId="307"/>
            <ac:spMk id="6" creationId="{9592AF56-92EB-76DA-DDCF-95B2F73479AA}"/>
          </ac:spMkLst>
        </pc:spChg>
      </pc:sldChg>
      <pc:sldChg chg="modSp mod">
        <pc:chgData name="Vries VL de, Vera" userId="e5f67279-96b9-467a-a9e1-96a17e860913" providerId="ADAL" clId="{0CE0B62E-091C-5A05-AC36-B27A9027F071}" dt="2025-09-15T13:52:54.993" v="8" actId="207"/>
        <pc:sldMkLst>
          <pc:docMk/>
          <pc:sldMk cId="2152395404" sldId="308"/>
        </pc:sldMkLst>
        <pc:spChg chg="mod">
          <ac:chgData name="Vries VL de, Vera" userId="e5f67279-96b9-467a-a9e1-96a17e860913" providerId="ADAL" clId="{0CE0B62E-091C-5A05-AC36-B27A9027F071}" dt="2025-09-15T13:52:54.993" v="8" actId="207"/>
          <ac:spMkLst>
            <pc:docMk/>
            <pc:sldMk cId="2152395404" sldId="308"/>
            <ac:spMk id="2" creationId="{2D384101-1CEC-915F-2F66-669A10FFD3A7}"/>
          </ac:spMkLst>
        </pc:spChg>
      </pc:sldChg>
      <pc:sldChg chg="modSp mod">
        <pc:chgData name="Vries VL de, Vera" userId="e5f67279-96b9-467a-a9e1-96a17e860913" providerId="ADAL" clId="{0CE0B62E-091C-5A05-AC36-B27A9027F071}" dt="2025-09-15T13:52:58.276" v="9" actId="207"/>
        <pc:sldMkLst>
          <pc:docMk/>
          <pc:sldMk cId="2516996494" sldId="309"/>
        </pc:sldMkLst>
        <pc:spChg chg="mod">
          <ac:chgData name="Vries VL de, Vera" userId="e5f67279-96b9-467a-a9e1-96a17e860913" providerId="ADAL" clId="{0CE0B62E-091C-5A05-AC36-B27A9027F071}" dt="2025-09-15T13:52:58.276" v="9" actId="207"/>
          <ac:spMkLst>
            <pc:docMk/>
            <pc:sldMk cId="2516996494" sldId="309"/>
            <ac:spMk id="2" creationId="{C61CD50B-C672-DA3D-9CA2-26661C3334E5}"/>
          </ac:spMkLst>
        </pc:spChg>
      </pc:sldChg>
      <pc:sldChg chg="modSp mod">
        <pc:chgData name="Vries VL de, Vera" userId="e5f67279-96b9-467a-a9e1-96a17e860913" providerId="ADAL" clId="{0CE0B62E-091C-5A05-AC36-B27A9027F071}" dt="2025-09-15T13:53:01.841" v="10" actId="207"/>
        <pc:sldMkLst>
          <pc:docMk/>
          <pc:sldMk cId="338512984" sldId="314"/>
        </pc:sldMkLst>
        <pc:spChg chg="mod">
          <ac:chgData name="Vries VL de, Vera" userId="e5f67279-96b9-467a-a9e1-96a17e860913" providerId="ADAL" clId="{0CE0B62E-091C-5A05-AC36-B27A9027F071}" dt="2025-09-15T13:53:01.841" v="10" actId="207"/>
          <ac:spMkLst>
            <pc:docMk/>
            <pc:sldMk cId="338512984" sldId="314"/>
            <ac:spMk id="2" creationId="{538F01FA-D07E-4BA0-07B0-BDCDCB4B5697}"/>
          </ac:spMkLst>
        </pc:spChg>
      </pc:sldChg>
      <pc:sldChg chg="addSp delSp modSp mod modClrScheme chgLayout">
        <pc:chgData name="Vries VL de, Vera" userId="e5f67279-96b9-467a-a9e1-96a17e860913" providerId="ADAL" clId="{0CE0B62E-091C-5A05-AC36-B27A9027F071}" dt="2025-09-25T08:28:06.841" v="95" actId="1076"/>
        <pc:sldMkLst>
          <pc:docMk/>
          <pc:sldMk cId="3335585949" sldId="317"/>
        </pc:sldMkLst>
        <pc:spChg chg="mod">
          <ac:chgData name="Vries VL de, Vera" userId="e5f67279-96b9-467a-a9e1-96a17e860913" providerId="ADAL" clId="{0CE0B62E-091C-5A05-AC36-B27A9027F071}" dt="2025-09-16T10:46:40.456" v="86" actId="26606"/>
          <ac:spMkLst>
            <pc:docMk/>
            <pc:sldMk cId="3335585949" sldId="317"/>
            <ac:spMk id="3" creationId="{49DBFD50-86BB-8416-EAC2-A6FFE05BA01B}"/>
          </ac:spMkLst>
        </pc:spChg>
        <pc:spChg chg="mod">
          <ac:chgData name="Vries VL de, Vera" userId="e5f67279-96b9-467a-a9e1-96a17e860913" providerId="ADAL" clId="{0CE0B62E-091C-5A05-AC36-B27A9027F071}" dt="2025-09-16T10:46:40.456" v="86" actId="26606"/>
          <ac:spMkLst>
            <pc:docMk/>
            <pc:sldMk cId="3335585949" sldId="317"/>
            <ac:spMk id="6" creationId="{228A0422-E103-7A74-8232-A07A4746788B}"/>
          </ac:spMkLst>
        </pc:spChg>
        <pc:spChg chg="mod">
          <ac:chgData name="Vries VL de, Vera" userId="e5f67279-96b9-467a-a9e1-96a17e860913" providerId="ADAL" clId="{0CE0B62E-091C-5A05-AC36-B27A9027F071}" dt="2025-09-16T10:46:40.456" v="86" actId="26606"/>
          <ac:spMkLst>
            <pc:docMk/>
            <pc:sldMk cId="3335585949" sldId="317"/>
            <ac:spMk id="1035" creationId="{9E09654A-7C93-68CD-FDE4-61EBD3475F56}"/>
          </ac:spMkLst>
        </pc:spChg>
        <pc:spChg chg="add del">
          <ac:chgData name="Vries VL de, Vera" userId="e5f67279-96b9-467a-a9e1-96a17e860913" providerId="ADAL" clId="{0CE0B62E-091C-5A05-AC36-B27A9027F071}" dt="2025-09-25T08:28:01.930" v="94" actId="26606"/>
          <ac:spMkLst>
            <pc:docMk/>
            <pc:sldMk cId="3335585949" sldId="317"/>
            <ac:spMk id="1050" creationId="{9CBEBC85-3DCC-002B-CD96-6B20004B4D5A}"/>
          </ac:spMkLst>
        </pc:spChg>
        <pc:spChg chg="add del">
          <ac:chgData name="Vries VL de, Vera" userId="e5f67279-96b9-467a-a9e1-96a17e860913" providerId="ADAL" clId="{0CE0B62E-091C-5A05-AC36-B27A9027F071}" dt="2025-09-25T08:28:01.930" v="94" actId="26606"/>
          <ac:spMkLst>
            <pc:docMk/>
            <pc:sldMk cId="3335585949" sldId="317"/>
            <ac:spMk id="1052" creationId="{803BCE8E-DE00-DF06-6A93-99B6E842B6BE}"/>
          </ac:spMkLst>
        </pc:spChg>
        <pc:spChg chg="add">
          <ac:chgData name="Vries VL de, Vera" userId="e5f67279-96b9-467a-a9e1-96a17e860913" providerId="ADAL" clId="{0CE0B62E-091C-5A05-AC36-B27A9027F071}" dt="2025-09-25T08:28:01.930" v="94" actId="26606"/>
          <ac:spMkLst>
            <pc:docMk/>
            <pc:sldMk cId="3335585949" sldId="317"/>
            <ac:spMk id="1057" creationId="{F2B470B8-43C1-438E-6EE1-CBA02EB996F0}"/>
          </ac:spMkLst>
        </pc:spChg>
        <pc:spChg chg="add">
          <ac:chgData name="Vries VL de, Vera" userId="e5f67279-96b9-467a-a9e1-96a17e860913" providerId="ADAL" clId="{0CE0B62E-091C-5A05-AC36-B27A9027F071}" dt="2025-09-25T08:28:01.930" v="94" actId="26606"/>
          <ac:spMkLst>
            <pc:docMk/>
            <pc:sldMk cId="3335585949" sldId="317"/>
            <ac:spMk id="1059" creationId="{96A6E713-C0BB-21ED-E34F-79DF48870571}"/>
          </ac:spMkLst>
        </pc:spChg>
        <pc:picChg chg="add del mod ord">
          <ac:chgData name="Vries VL de, Vera" userId="e5f67279-96b9-467a-a9e1-96a17e860913" providerId="ADAL" clId="{0CE0B62E-091C-5A05-AC36-B27A9027F071}" dt="2025-09-25T08:27:57.798" v="92" actId="478"/>
          <ac:picMkLst>
            <pc:docMk/>
            <pc:sldMk cId="3335585949" sldId="317"/>
            <ac:picMk id="2" creationId="{EAE39F57-CD15-AABB-AC3C-57598991644C}"/>
          </ac:picMkLst>
        </pc:picChg>
        <pc:picChg chg="add mod ord">
          <ac:chgData name="Vries VL de, Vera" userId="e5f67279-96b9-467a-a9e1-96a17e860913" providerId="ADAL" clId="{0CE0B62E-091C-5A05-AC36-B27A9027F071}" dt="2025-09-25T08:28:06.841" v="95" actId="1076"/>
          <ac:picMkLst>
            <pc:docMk/>
            <pc:sldMk cId="3335585949" sldId="317"/>
            <ac:picMk id="4" creationId="{69F24DD5-4291-BFE1-95AF-E3F6A4779957}"/>
          </ac:picMkLst>
        </pc:picChg>
      </pc:sldChg>
      <pc:sldMasterChg chg="setBg modSldLayout">
        <pc:chgData name="Vries VL de, Vera" userId="e5f67279-96b9-467a-a9e1-96a17e860913" providerId="ADAL" clId="{0CE0B62E-091C-5A05-AC36-B27A9027F071}" dt="2025-09-15T13:56:50.465" v="45"/>
        <pc:sldMasterMkLst>
          <pc:docMk/>
          <pc:sldMasterMk cId="0" sldId="2147483648"/>
        </pc:sldMasterMkLst>
        <pc:sldLayoutChg chg="setBg">
          <pc:chgData name="Vries VL de, Vera" userId="e5f67279-96b9-467a-a9e1-96a17e860913" providerId="ADAL" clId="{0CE0B62E-091C-5A05-AC36-B27A9027F071}" dt="2025-09-15T13:56:50.465" v="45"/>
          <pc:sldLayoutMkLst>
            <pc:docMk/>
            <pc:sldMasterMk cId="0" sldId="2147483648"/>
            <pc:sldLayoutMk cId="0" sldId="214748366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0" sldId="214748366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0" sldId="214748366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0" sldId="214748366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0" sldId="214748366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412298306" sldId="214748366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666129182" sldId="214748366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205670842" sldId="214748366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776046393" sldId="214748367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13977397" sldId="214748367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099104416" sldId="214748367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137221790" sldId="214748367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746364540" sldId="214748367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672008269" sldId="214748367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75259041" sldId="214748367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647155802" sldId="214748367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155054521" sldId="214748367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633227475" sldId="214748367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957307492" sldId="214748368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789270502" sldId="214748368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168890456" sldId="214748368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944474491" sldId="214748368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853870588" sldId="214748368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657337105" sldId="214748368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91890097" sldId="214748368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094960220" sldId="214748368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213005528" sldId="214748368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396740008" sldId="214748368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874332087" sldId="214748369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669981481" sldId="214748369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748574843" sldId="214748369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669195513" sldId="214748369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185065886" sldId="214748369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190408905" sldId="214748369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882690704" sldId="214748369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274566680" sldId="214748369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844840779" sldId="214748369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923671380" sldId="214748369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71034498" sldId="214748370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729287175" sldId="214748370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264929709" sldId="214748370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359991401" sldId="214748370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75976347" sldId="214748370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030575955" sldId="214748370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938821525" sldId="214748370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788680854" sldId="214748370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828777109" sldId="214748370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426766607" sldId="214748370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032572906" sldId="214748371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749050053" sldId="214748371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196791769" sldId="214748371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659293004" sldId="214748371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636544100" sldId="214748371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536769901" sldId="214748371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030312385" sldId="214748371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076867240" sldId="214748371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211921146" sldId="214748371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322835302" sldId="214748371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611465584" sldId="214748372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764223582" sldId="214748372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556506138" sldId="214748372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578615782" sldId="214748372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785666470" sldId="214748372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777557765" sldId="214748372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318380874" sldId="214748372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616420250" sldId="214748372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43304015" sldId="214748372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370854814" sldId="214748372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802485672" sldId="214748373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136207921" sldId="214748373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089805556" sldId="214748373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158462803" sldId="214748373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082721154" sldId="214748373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489370342" sldId="214748373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824528198" sldId="214748373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388383515" sldId="214748373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20575698" sldId="214748373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833644787" sldId="214748373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623539829" sldId="214748374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704728619" sldId="2147483741"/>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39091375" sldId="2147483742"/>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645921293" sldId="2147483743"/>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195209178" sldId="2147483744"/>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127517945" sldId="2147483745"/>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1085367993" sldId="2147483746"/>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4153208558" sldId="2147483747"/>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634374975" sldId="2147483748"/>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898881930" sldId="2147483749"/>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318481824" sldId="2147483750"/>
          </pc:sldLayoutMkLst>
        </pc:sldLayoutChg>
        <pc:sldLayoutChg chg="setBg">
          <pc:chgData name="Vries VL de, Vera" userId="e5f67279-96b9-467a-a9e1-96a17e860913" providerId="ADAL" clId="{0CE0B62E-091C-5A05-AC36-B27A9027F071}" dt="2025-09-15T13:56:50.465" v="45"/>
          <pc:sldLayoutMkLst>
            <pc:docMk/>
            <pc:sldMasterMk cId="0" sldId="2147483648"/>
            <pc:sldLayoutMk cId="2006503368" sldId="2147483751"/>
          </pc:sldLayoutMkLst>
        </pc:sldLayoutChg>
      </pc:sldMasterChg>
    </pc:docChg>
  </pc:docChgLst>
  <pc:docChgLst>
    <pc:chgData name="Naber AT, Agnes" userId="S::a.t.naber@pl.hanze.nl::1de4adb8-2eec-4ec4-b651-b6432a5dc791" providerId="AD" clId="Web-{0114C946-8B6D-C06C-E890-1AAFD3F4274A}"/>
    <pc:docChg chg="addSld modSld sldOrd modSection">
      <pc:chgData name="Naber AT, Agnes" userId="S::a.t.naber@pl.hanze.nl::1de4adb8-2eec-4ec4-b651-b6432a5dc791" providerId="AD" clId="Web-{0114C946-8B6D-C06C-E890-1AAFD3F4274A}" dt="2025-06-30T11:41:36.165" v="956"/>
      <pc:docMkLst>
        <pc:docMk/>
      </pc:docMkLst>
      <pc:sldChg chg="ord modNotes">
        <pc:chgData name="Naber AT, Agnes" userId="S::a.t.naber@pl.hanze.nl::1de4adb8-2eec-4ec4-b651-b6432a5dc791" providerId="AD" clId="Web-{0114C946-8B6D-C06C-E890-1AAFD3F4274A}" dt="2025-06-30T11:41:36.165" v="956"/>
        <pc:sldMkLst>
          <pc:docMk/>
          <pc:sldMk cId="0" sldId="256"/>
        </pc:sldMkLst>
      </pc:sldChg>
      <pc:sldChg chg="modNotes">
        <pc:chgData name="Naber AT, Agnes" userId="S::a.t.naber@pl.hanze.nl::1de4adb8-2eec-4ec4-b651-b6432a5dc791" providerId="AD" clId="Web-{0114C946-8B6D-C06C-E890-1AAFD3F4274A}" dt="2025-06-30T10:41:59.760" v="902"/>
        <pc:sldMkLst>
          <pc:docMk/>
          <pc:sldMk cId="903855085" sldId="279"/>
        </pc:sldMkLst>
      </pc:sldChg>
      <pc:sldChg chg="modNotes">
        <pc:chgData name="Naber AT, Agnes" userId="S::a.t.naber@pl.hanze.nl::1de4adb8-2eec-4ec4-b651-b6432a5dc791" providerId="AD" clId="Web-{0114C946-8B6D-C06C-E890-1AAFD3F4274A}" dt="2025-06-30T10:16:37.163" v="758"/>
        <pc:sldMkLst>
          <pc:docMk/>
          <pc:sldMk cId="1766591923" sldId="280"/>
        </pc:sldMkLst>
      </pc:sldChg>
      <pc:sldChg chg="modNotes">
        <pc:chgData name="Naber AT, Agnes" userId="S::a.t.naber@pl.hanze.nl::1de4adb8-2eec-4ec4-b651-b6432a5dc791" providerId="AD" clId="Web-{0114C946-8B6D-C06C-E890-1AAFD3F4274A}" dt="2025-06-30T10:44:09.066" v="920"/>
        <pc:sldMkLst>
          <pc:docMk/>
          <pc:sldMk cId="1681548029" sldId="281"/>
        </pc:sldMkLst>
      </pc:sldChg>
      <pc:sldChg chg="modSp modNotes">
        <pc:chgData name="Naber AT, Agnes" userId="S::a.t.naber@pl.hanze.nl::1de4adb8-2eec-4ec4-b651-b6432a5dc791" providerId="AD" clId="Web-{0114C946-8B6D-C06C-E890-1AAFD3F4274A}" dt="2025-06-30T10:56:27.543" v="925"/>
        <pc:sldMkLst>
          <pc:docMk/>
          <pc:sldMk cId="3289440769" sldId="307"/>
        </pc:sldMkLst>
      </pc:sldChg>
      <pc:sldChg chg="ord modNotes">
        <pc:chgData name="Naber AT, Agnes" userId="S::a.t.naber@pl.hanze.nl::1de4adb8-2eec-4ec4-b651-b6432a5dc791" providerId="AD" clId="Web-{0114C946-8B6D-C06C-E890-1AAFD3F4274A}" dt="2025-06-30T10:18:18.826" v="765"/>
        <pc:sldMkLst>
          <pc:docMk/>
          <pc:sldMk cId="2152395404" sldId="308"/>
        </pc:sldMkLst>
      </pc:sldChg>
      <pc:sldChg chg="modNotes">
        <pc:chgData name="Naber AT, Agnes" userId="S::a.t.naber@pl.hanze.nl::1de4adb8-2eec-4ec4-b651-b6432a5dc791" providerId="AD" clId="Web-{0114C946-8B6D-C06C-E890-1AAFD3F4274A}" dt="2025-06-30T09:45:38.931" v="165"/>
        <pc:sldMkLst>
          <pc:docMk/>
          <pc:sldMk cId="2751840321" sldId="310"/>
        </pc:sldMkLst>
      </pc:sldChg>
      <pc:sldChg chg="modSp modNotes">
        <pc:chgData name="Naber AT, Agnes" userId="S::a.t.naber@pl.hanze.nl::1de4adb8-2eec-4ec4-b651-b6432a5dc791" providerId="AD" clId="Web-{0114C946-8B6D-C06C-E890-1AAFD3F4274A}" dt="2025-06-30T10:21:02.010" v="829"/>
        <pc:sldMkLst>
          <pc:docMk/>
          <pc:sldMk cId="2946684557" sldId="311"/>
        </pc:sldMkLst>
      </pc:sldChg>
      <pc:sldChg chg="modSp modNotes">
        <pc:chgData name="Naber AT, Agnes" userId="S::a.t.naber@pl.hanze.nl::1de4adb8-2eec-4ec4-b651-b6432a5dc791" providerId="AD" clId="Web-{0114C946-8B6D-C06C-E890-1AAFD3F4274A}" dt="2025-06-30T10:21:21.746" v="834"/>
        <pc:sldMkLst>
          <pc:docMk/>
          <pc:sldMk cId="2824969353" sldId="312"/>
        </pc:sldMkLst>
      </pc:sldChg>
      <pc:sldChg chg="modNotes">
        <pc:chgData name="Naber AT, Agnes" userId="S::a.t.naber@pl.hanze.nl::1de4adb8-2eec-4ec4-b651-b6432a5dc791" providerId="AD" clId="Web-{0114C946-8B6D-C06C-E890-1AAFD3F4274A}" dt="2025-06-30T10:27:34.305" v="861"/>
        <pc:sldMkLst>
          <pc:docMk/>
          <pc:sldMk cId="3103113298" sldId="313"/>
        </pc:sldMkLst>
      </pc:sldChg>
      <pc:sldChg chg="ord">
        <pc:chgData name="Naber AT, Agnes" userId="S::a.t.naber@pl.hanze.nl::1de4adb8-2eec-4ec4-b651-b6432a5dc791" providerId="AD" clId="Web-{0114C946-8B6D-C06C-E890-1AAFD3F4274A}" dt="2025-06-30T09:39:54.062" v="51"/>
        <pc:sldMkLst>
          <pc:docMk/>
          <pc:sldMk cId="338512984" sldId="314"/>
        </pc:sldMkLst>
      </pc:sldChg>
      <pc:sldChg chg="modNotes">
        <pc:chgData name="Naber AT, Agnes" userId="S::a.t.naber@pl.hanze.nl::1de4adb8-2eec-4ec4-b651-b6432a5dc791" providerId="AD" clId="Web-{0114C946-8B6D-C06C-E890-1AAFD3F4274A}" dt="2025-06-30T11:24:53.185" v="927"/>
        <pc:sldMkLst>
          <pc:docMk/>
          <pc:sldMk cId="2589222016" sldId="315"/>
        </pc:sldMkLst>
      </pc:sldChg>
      <pc:sldChg chg="modSp add ord replId">
        <pc:chgData name="Naber AT, Agnes" userId="S::a.t.naber@pl.hanze.nl::1de4adb8-2eec-4ec4-b651-b6432a5dc791" providerId="AD" clId="Web-{0114C946-8B6D-C06C-E890-1AAFD3F4274A}" dt="2025-06-30T10:07:54.483" v="540" actId="20577"/>
        <pc:sldMkLst>
          <pc:docMk/>
          <pc:sldMk cId="1442945543" sldId="316"/>
        </pc:sldMkLst>
      </pc:sldChg>
    </pc:docChg>
  </pc:docChgLst>
  <pc:docChgLst>
    <pc:chgData name="Naber AT, Agnes" userId="S::a.t.naber@pl.hanze.nl::1de4adb8-2eec-4ec4-b651-b6432a5dc791" providerId="AD" clId="Web-{097F4DB8-423B-76B7-199B-3A00C1BF281B}"/>
    <pc:docChg chg="modSld">
      <pc:chgData name="Naber AT, Agnes" userId="S::a.t.naber@pl.hanze.nl::1de4adb8-2eec-4ec4-b651-b6432a5dc791" providerId="AD" clId="Web-{097F4DB8-423B-76B7-199B-3A00C1BF281B}" dt="2025-06-23T13:18:50.079" v="1" actId="20577"/>
      <pc:docMkLst>
        <pc:docMk/>
      </pc:docMkLst>
      <pc:sldChg chg="modSp modCm">
        <pc:chgData name="Naber AT, Agnes" userId="S::a.t.naber@pl.hanze.nl::1de4adb8-2eec-4ec4-b651-b6432a5dc791" providerId="AD" clId="Web-{097F4DB8-423B-76B7-199B-3A00C1BF281B}" dt="2025-06-23T13:18:50.079" v="1" actId="20577"/>
        <pc:sldMkLst>
          <pc:docMk/>
          <pc:sldMk cId="1766591923" sldId="280"/>
        </pc:sldMkLst>
        <pc:extLst>
          <p:ext xmlns:p="http://schemas.openxmlformats.org/presentationml/2006/main" uri="{D6D511B9-2390-475A-947B-AFAB55BFBCF1}">
            <pc226:cmChg xmlns:pc226="http://schemas.microsoft.com/office/powerpoint/2022/06/main/command" chg="mod">
              <pc226:chgData name="Naber AT, Agnes" userId="S::a.t.naber@pl.hanze.nl::1de4adb8-2eec-4ec4-b651-b6432a5dc791" providerId="AD" clId="Web-{097F4DB8-423B-76B7-199B-3A00C1BF281B}" dt="2025-06-23T13:18:41.094" v="0" actId="20577"/>
              <pc2:cmMkLst xmlns:pc2="http://schemas.microsoft.com/office/powerpoint/2019/9/main/command">
                <pc:docMk/>
                <pc:sldMk cId="1766591923" sldId="280"/>
                <pc2:cmMk id="{1DCD7A9B-12FA-41BB-B38C-D10E1A343074}"/>
              </pc2:cmMkLst>
            </pc226:cmChg>
          </p:ext>
        </pc:extLst>
      </pc:sldChg>
    </pc:docChg>
  </pc:docChgLst>
  <pc:docChgLst>
    <pc:chgData name="Vries VL de, Vera" userId="e5f67279-96b9-467a-a9e1-96a17e860913" providerId="ADAL" clId="{959DC678-CCA7-D246-BF4A-87E2B518CE08}"/>
    <pc:docChg chg="custSel modSld delSection">
      <pc:chgData name="Vries VL de, Vera" userId="e5f67279-96b9-467a-a9e1-96a17e860913" providerId="ADAL" clId="{959DC678-CCA7-D246-BF4A-87E2B518CE08}" dt="2025-06-26T10:25:58.062" v="71" actId="20577"/>
      <pc:docMkLst>
        <pc:docMk/>
      </pc:docMkLst>
      <pc:sldChg chg="modNotesTx">
        <pc:chgData name="Vries VL de, Vera" userId="e5f67279-96b9-467a-a9e1-96a17e860913" providerId="ADAL" clId="{959DC678-CCA7-D246-BF4A-87E2B518CE08}" dt="2025-06-26T10:00:03.944" v="67" actId="20577"/>
        <pc:sldMkLst>
          <pc:docMk/>
          <pc:sldMk cId="0" sldId="256"/>
        </pc:sldMkLst>
      </pc:sldChg>
      <pc:sldChg chg="delSp mod">
        <pc:chgData name="Vries VL de, Vera" userId="e5f67279-96b9-467a-a9e1-96a17e860913" providerId="ADAL" clId="{959DC678-CCA7-D246-BF4A-87E2B518CE08}" dt="2025-06-26T09:37:05.964" v="0" actId="478"/>
        <pc:sldMkLst>
          <pc:docMk/>
          <pc:sldMk cId="2733830748" sldId="276"/>
        </pc:sldMkLst>
      </pc:sldChg>
      <pc:sldChg chg="addSp delSp modSp mod modNotesTx">
        <pc:chgData name="Vries VL de, Vera" userId="e5f67279-96b9-467a-a9e1-96a17e860913" providerId="ADAL" clId="{959DC678-CCA7-D246-BF4A-87E2B518CE08}" dt="2025-06-26T09:39:51.757" v="17" actId="20577"/>
        <pc:sldMkLst>
          <pc:docMk/>
          <pc:sldMk cId="903855085" sldId="279"/>
        </pc:sldMkLst>
      </pc:sldChg>
      <pc:sldChg chg="modNotesTx">
        <pc:chgData name="Vries VL de, Vera" userId="e5f67279-96b9-467a-a9e1-96a17e860913" providerId="ADAL" clId="{959DC678-CCA7-D246-BF4A-87E2B518CE08}" dt="2025-06-26T09:37:20.272" v="1" actId="790"/>
        <pc:sldMkLst>
          <pc:docMk/>
          <pc:sldMk cId="1766591923" sldId="280"/>
        </pc:sldMkLst>
      </pc:sldChg>
      <pc:sldChg chg="modNotesTx">
        <pc:chgData name="Vries VL de, Vera" userId="e5f67279-96b9-467a-a9e1-96a17e860913" providerId="ADAL" clId="{959DC678-CCA7-D246-BF4A-87E2B518CE08}" dt="2025-06-26T09:41:10.755" v="30" actId="790"/>
        <pc:sldMkLst>
          <pc:docMk/>
          <pc:sldMk cId="1681548029" sldId="281"/>
        </pc:sldMkLst>
      </pc:sldChg>
      <pc:sldChg chg="modSp mod modNotesTx">
        <pc:chgData name="Vries VL de, Vera" userId="e5f67279-96b9-467a-a9e1-96a17e860913" providerId="ADAL" clId="{959DC678-CCA7-D246-BF4A-87E2B518CE08}" dt="2025-06-26T09:40:40.613" v="24" actId="790"/>
        <pc:sldMkLst>
          <pc:docMk/>
          <pc:sldMk cId="3289440769" sldId="307"/>
        </pc:sldMkLst>
      </pc:sldChg>
      <pc:sldChg chg="modNotesTx">
        <pc:chgData name="Vries VL de, Vera" userId="e5f67279-96b9-467a-a9e1-96a17e860913" providerId="ADAL" clId="{959DC678-CCA7-D246-BF4A-87E2B518CE08}" dt="2025-06-26T09:41:53.489" v="36" actId="790"/>
        <pc:sldMkLst>
          <pc:docMk/>
          <pc:sldMk cId="2946684557" sldId="311"/>
        </pc:sldMkLst>
      </pc:sldChg>
      <pc:sldChg chg="modNotesTx">
        <pc:chgData name="Vries VL de, Vera" userId="e5f67279-96b9-467a-a9e1-96a17e860913" providerId="ADAL" clId="{959DC678-CCA7-D246-BF4A-87E2B518CE08}" dt="2025-06-26T09:42:08.907" v="42" actId="790"/>
        <pc:sldMkLst>
          <pc:docMk/>
          <pc:sldMk cId="2824969353" sldId="312"/>
        </pc:sldMkLst>
      </pc:sldChg>
      <pc:sldChg chg="addSp delSp modSp mod modNotesTx">
        <pc:chgData name="Vries VL de, Vera" userId="e5f67279-96b9-467a-a9e1-96a17e860913" providerId="ADAL" clId="{959DC678-CCA7-D246-BF4A-87E2B518CE08}" dt="2025-06-26T10:25:58.062" v="71" actId="20577"/>
        <pc:sldMkLst>
          <pc:docMk/>
          <pc:sldMk cId="3103113298" sldId="313"/>
        </pc:sldMkLst>
      </pc:sldChg>
      <pc:sldChg chg="modSp mod modNotesTx">
        <pc:chgData name="Vries VL de, Vera" userId="e5f67279-96b9-467a-a9e1-96a17e860913" providerId="ADAL" clId="{959DC678-CCA7-D246-BF4A-87E2B518CE08}" dt="2025-06-26T09:43:57.011" v="57" actId="790"/>
        <pc:sldMkLst>
          <pc:docMk/>
          <pc:sldMk cId="2589222016" sldId="31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9/25/25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‹nr.›</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Eventueel Bijlage 3 </a:t>
            </a:r>
            <a:r>
              <a:rPr lang="nl-NL" dirty="0"/>
              <a:t>(tabel Versterkers) uit </a:t>
            </a:r>
            <a:r>
              <a:rPr lang="nl-NL" i="1" dirty="0"/>
              <a:t>Verhalen van kracht en kwetsbaarheid </a:t>
            </a:r>
            <a:r>
              <a:rPr lang="nl-NL" noProof="0" dirty="0"/>
              <a:t>uitdelen aan de studenten.</a:t>
            </a:r>
          </a:p>
          <a:p>
            <a:endParaRPr lang="nl-NL" dirty="0">
              <a:ea typeface="Calibri"/>
              <a:cs typeface="Calibri"/>
            </a:endParaRPr>
          </a:p>
          <a:p>
            <a:r>
              <a:rPr lang="nl-NL" dirty="0">
                <a:ea typeface="Calibri"/>
                <a:cs typeface="Calibri"/>
              </a:rPr>
              <a:t>Mogelijke werkvormen:</a:t>
            </a:r>
          </a:p>
          <a:p>
            <a:r>
              <a:rPr lang="nl-NL" dirty="0">
                <a:ea typeface="Calibri"/>
                <a:cs typeface="Calibri"/>
              </a:rPr>
              <a:t>Binnen-buitenkring of speeddaten: studenten vertellen elkaar over wat ze in het schema hebben ingevuld en hoe de school leerlingen ondersteunt.</a:t>
            </a: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dirty="0">
                <a:ea typeface="Calibri"/>
                <a:cs typeface="Calibri"/>
              </a:rPr>
              <a:t>Mogelijke werkvorm:</a:t>
            </a:r>
          </a:p>
          <a:p>
            <a:pPr marL="171450" indent="-171450">
              <a:buFont typeface="Arial"/>
              <a:buChar char="•"/>
            </a:pPr>
            <a:r>
              <a:rPr lang="nl-NL" dirty="0">
                <a:ea typeface="Calibri"/>
                <a:cs typeface="Calibri"/>
              </a:rPr>
              <a:t>Laat de studenten een visuele weergave maken van welke stappen ze zouden ondernemen en laat deze onderling uitwisselen.</a:t>
            </a:r>
          </a:p>
          <a:p>
            <a:endParaRPr lang="nl-NL">
              <a:ea typeface="Calibri"/>
              <a:cs typeface="Calibri"/>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De moeder van Luna geeft aan dat Luna uitspraken doet zoals “Hier is het donker en boven is het licht”. Hieruit kun je afleiden dat ze wellicht kampt met depressieve klachten en suïcidale gedachten. Wat zou jij als leerkracht doen op het moment dat je dit van een ouder hoort over een leerling uit je klas?  Welke stappen ga je dan doorlopen?</a:t>
            </a:r>
            <a:endParaRPr lang="nl-NL" dirty="0">
              <a:ea typeface="Calibri" panose="020F0502020204030204"/>
              <a:cs typeface="Calibri" panose="020F0502020204030204"/>
            </a:endParaRPr>
          </a:p>
          <a:p>
            <a:pPr marL="628650" lvl="1" indent="-171450" algn="just">
              <a:buFont typeface="Courier New"/>
              <a:buChar char="○"/>
            </a:pPr>
            <a:r>
              <a:rPr lang="nl-NL" b="1" i="1" dirty="0"/>
              <a:t>Neem het signaal altijd serieus: Herken de ernst van het signaal, ook al is het op het eerste gezicht onduidelijk. Besef dat je als leerkracht een meldplicht hebt bij zorgwekkende signalen die de veiligheid of het welzijn van het kind raken. </a:t>
            </a:r>
            <a:endParaRPr lang="nl-NL" dirty="0"/>
          </a:p>
          <a:p>
            <a:pPr marL="628650" lvl="1" indent="-171450" algn="just">
              <a:buFont typeface="Courier New"/>
              <a:buChar char="○"/>
            </a:pPr>
            <a:r>
              <a:rPr lang="nl-NL" b="1" i="1" dirty="0"/>
              <a:t>Kalme en empathische reactie</a:t>
            </a:r>
            <a:r>
              <a:rPr lang="nl-NL" i="1" dirty="0"/>
              <a:t>: Het is cruciaal om rustig te blijven en de informatie serieus te nemen. Een empathische reactie kan het vertrouwen van de ouder en leerling vergroten, waardoor er een veilige omgeving ontstaat om over de situatie te praten.</a:t>
            </a:r>
            <a:endParaRPr lang="nl-NL" dirty="0"/>
          </a:p>
          <a:p>
            <a:pPr marL="628650" lvl="1" indent="-171450" algn="just">
              <a:buFont typeface="Courier New"/>
              <a:buChar char="○"/>
            </a:pPr>
            <a:r>
              <a:rPr lang="nl-NL" b="1" i="1" dirty="0"/>
              <a:t>Verzamelen van aanvullende informatie</a:t>
            </a:r>
            <a:r>
              <a:rPr lang="nl-NL" i="1" dirty="0"/>
              <a:t>: Verdere vragen stellen kan helpen om meer inzicht te krijgen in Luna’s situatie. Dit kan bijvoorbeeld door te vragen naar andere gedragsveranderingen of zorgen van de ouder en om meer context te verkrijgen over wanneer de uitspraak is gedaan.</a:t>
            </a:r>
            <a:endParaRPr lang="nl-NL" dirty="0"/>
          </a:p>
          <a:p>
            <a:pPr marL="628650" lvl="1" indent="-171450" algn="just">
              <a:buFont typeface="Courier New"/>
              <a:buChar char="○"/>
            </a:pPr>
            <a:r>
              <a:rPr lang="nl-NL" b="1" i="1" dirty="0"/>
              <a:t>Noteer zorgvuldig wat er is gezegd</a:t>
            </a:r>
            <a:r>
              <a:rPr lang="nl-NL" dirty="0"/>
              <a:t>:</a:t>
            </a:r>
            <a:r>
              <a:rPr lang="nl-NL" i="1" dirty="0"/>
              <a:t> Leg de melding kort en feitelijk vast (wat, wanneer, door wie gezegd). Gebruik bij voorkeur het leerlingvolgsysteem of een vertrouwelijk verslag (conform de afspraken op school).</a:t>
            </a:r>
            <a:endParaRPr lang="nl-NL" dirty="0"/>
          </a:p>
          <a:p>
            <a:pPr marL="628650" lvl="1" indent="-171450" algn="just">
              <a:buFont typeface="Courier New"/>
              <a:buChar char="○"/>
            </a:pPr>
            <a:r>
              <a:rPr lang="nl-NL" b="1" i="1" dirty="0"/>
              <a:t>Neem contact op met de kwaliteitscoördinator:</a:t>
            </a:r>
            <a:r>
              <a:rPr lang="nl-NL" i="1" dirty="0"/>
              <a:t> Bespreek het signaal zo snel mogelijk. De kwaliteitscoördinator kan vervolgens inschatten of verdere stappen nodig zijn, zoals contact met de schoolmaatschappelijk werker, bespreking in het zorgteam of eventueel contact opnemen met Veilig Thuis.</a:t>
            </a:r>
            <a:r>
              <a:rPr lang="nl-NL" dirty="0"/>
              <a:t> </a:t>
            </a:r>
            <a:endParaRPr lang="nl-NL" dirty="0">
              <a:ea typeface="Calibri"/>
              <a:cs typeface="Calibri"/>
            </a:endParaRPr>
          </a:p>
          <a:p>
            <a:pPr marL="628650" lvl="1" indent="-171450" algn="just">
              <a:buFont typeface="Courier New"/>
              <a:buChar char="○"/>
            </a:pPr>
            <a:r>
              <a:rPr lang="nl-NL" b="1" i="1" dirty="0"/>
              <a:t>Blijf in contact met ouders: </a:t>
            </a:r>
            <a:r>
              <a:rPr lang="nl-NL" i="1" dirty="0"/>
              <a:t>Plan een vervolggesprek met de ouder en eventueel de kwaliteitscoördinator erbij. Bespreek wat er op school mogelijk is qua ondersteuning. Benadruk dat jullie samen optrekken in het belang van het kind.</a:t>
            </a:r>
            <a:endParaRPr lang="nl-NL" dirty="0"/>
          </a:p>
          <a:p>
            <a:pPr marL="628650" lvl="1" indent="-171450" algn="just">
              <a:buFont typeface="Courier New"/>
              <a:buChar char="○"/>
            </a:pPr>
            <a:r>
              <a:rPr lang="nl-NL" b="1" i="1" dirty="0"/>
              <a:t>Observeer Luna gericht in de klas: </a:t>
            </a:r>
            <a:r>
              <a:rPr lang="nl-NL" i="1" dirty="0"/>
              <a:t>Let op sociaal gedrag, energie, concentratie etc.</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dirty="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p>
          <a:p>
            <a:endParaRPr lang="nl-NL" dirty="0"/>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err="1"/>
              <a:t>think</a:t>
            </a:r>
            <a:r>
              <a:rPr lang="nl-NL" dirty="0"/>
              <a:t>-pair-share te gebruiken. </a:t>
            </a:r>
          </a:p>
          <a:p>
            <a:endParaRPr lang="nl-NL" dirty="0">
              <a:ea typeface="Calibri"/>
              <a:cs typeface="Calibri"/>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628650" lvl="1" indent="-171450" algn="just">
              <a:buFont typeface="Courier New"/>
              <a:buChar char="○"/>
            </a:pPr>
            <a:r>
              <a:rPr lang="nl-NL" b="1" i="1" dirty="0"/>
              <a:t>Belemmerende factoren:</a:t>
            </a:r>
            <a:endParaRPr lang="nl-NL" dirty="0"/>
          </a:p>
          <a:p>
            <a:pPr marL="1085850" lvl="2" indent="-171450" algn="just">
              <a:buFont typeface="Wingdings"/>
              <a:buChar char="▪"/>
            </a:pPr>
            <a:r>
              <a:rPr lang="nl-NL" b="1" i="1" dirty="0"/>
              <a:t>Sociale steun:</a:t>
            </a:r>
            <a:r>
              <a:rPr lang="nl-NL" i="1" dirty="0"/>
              <a:t> Luna heeft moeite met sociale interacties in grote groepen, waardoor ze zich vaak terugtrekt en zich eenzaam voelt.</a:t>
            </a:r>
            <a:endParaRPr lang="nl-NL" dirty="0"/>
          </a:p>
          <a:p>
            <a:pPr marL="1085850" lvl="2" indent="-171450" algn="just">
              <a:buFont typeface="Wingdings"/>
              <a:buChar char="▪"/>
            </a:pPr>
            <a:r>
              <a:rPr lang="nl-NL" b="1" i="1" dirty="0"/>
              <a:t>Zelfvertrouwen/zelfwaarde:</a:t>
            </a:r>
            <a:r>
              <a:rPr lang="nl-NL" i="1" dirty="0"/>
              <a:t> Luna voelt zich onzeker in grotere sociale situaties, wat haar zelfvertrouwen kan verminderen.</a:t>
            </a:r>
            <a:endParaRPr lang="nl-NL" dirty="0"/>
          </a:p>
          <a:p>
            <a:pPr marL="1085850" lvl="2" indent="-171450" algn="just">
              <a:buFont typeface="Wingdings"/>
              <a:buChar char="▪"/>
            </a:pPr>
            <a:r>
              <a:rPr lang="nl-NL" b="1" i="1" dirty="0"/>
              <a:t>Hulpbronnen en toegang tot ondersteuning: </a:t>
            </a:r>
            <a:r>
              <a:rPr lang="nl-NL" i="1" dirty="0"/>
              <a:t>Er is geen direct contact met zorgprofessionals, waardoor de afstemming van ondersteuning niet optimaal is.</a:t>
            </a:r>
            <a:endParaRPr lang="nl-NL" dirty="0"/>
          </a:p>
          <a:p>
            <a:pPr marL="1085850" lvl="2" indent="-171450" algn="just">
              <a:buFont typeface="Wingdings"/>
              <a:buChar char="▪"/>
            </a:pPr>
            <a:r>
              <a:rPr lang="nl-NL" b="1" i="1" dirty="0"/>
              <a:t>Positieve leeromgeving:</a:t>
            </a:r>
            <a:r>
              <a:rPr lang="nl-NL" i="1" dirty="0"/>
              <a:t> Luna raakt snel afgeleid en zoekt een veilige uitlaatklep in een drukke, chaotische omgeving zonder structuur.</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Luna raakt snel overweldigd bij onverwachte veranderingen of overgangen, wat haar </a:t>
            </a:r>
            <a:r>
              <a:rPr lang="nl-NL" i="1" dirty="0" err="1"/>
              <a:t>copingmechanismen</a:t>
            </a:r>
            <a:r>
              <a:rPr lang="nl-NL" i="1" dirty="0"/>
              <a:t> verzwakt.</a:t>
            </a:r>
            <a:endParaRPr lang="nl-NL" dirty="0"/>
          </a:p>
          <a:p>
            <a:pPr marL="1085850" lvl="2" indent="-171450" algn="just">
              <a:buFont typeface="Wingdings"/>
              <a:buChar char="▪"/>
            </a:pPr>
            <a:r>
              <a:rPr lang="nl-NL" b="1" i="1" dirty="0"/>
              <a:t>Mentale gezondheid:</a:t>
            </a:r>
            <a:r>
              <a:rPr lang="nl-NL" i="1" dirty="0"/>
              <a:t> Luna heeft emotionele uitbarstingen en vertoont tekenen van overprikkeling, wat mogelijk wijst op depressieve gevoelens of stress.</a:t>
            </a:r>
            <a:endParaRPr lang="nl-NL" dirty="0"/>
          </a:p>
          <a:p>
            <a:pPr marL="628650" lvl="1" indent="-171450" algn="just">
              <a:buFont typeface="Courier New"/>
              <a:buChar char="○"/>
            </a:pPr>
            <a:r>
              <a:rPr lang="nl-NL" b="1" i="1" dirty="0"/>
              <a:t>Bevorderende factoren:</a:t>
            </a:r>
            <a:endParaRPr lang="nl-NL" dirty="0"/>
          </a:p>
          <a:p>
            <a:pPr marL="1085850" lvl="2" indent="-171450" algn="just">
              <a:buFont typeface="Wingdings"/>
              <a:buChar char="▪"/>
            </a:pPr>
            <a:r>
              <a:rPr lang="nl-NL" b="1" i="1" dirty="0"/>
              <a:t>Sociale steun:</a:t>
            </a:r>
            <a:r>
              <a:rPr lang="nl-NL" i="1" dirty="0"/>
              <a:t> Luna krijgt steun van haar ouders die goed betrokken zijn bij haar begeleiding. Ze heeft ook steun van haar leerkracht die haar kwetsbaarheid erkent en haar helpt in een gestructureerde omgeving.</a:t>
            </a:r>
            <a:endParaRPr lang="nl-NL" dirty="0"/>
          </a:p>
          <a:p>
            <a:pPr marL="1085850" lvl="2" indent="-171450" algn="just">
              <a:buFont typeface="Wingdings"/>
              <a:buChar char="▪"/>
            </a:pPr>
            <a:r>
              <a:rPr lang="nl-NL" b="1" i="1" dirty="0"/>
              <a:t>Zelfvertrouwen/zelfwaarde:</a:t>
            </a:r>
            <a:r>
              <a:rPr lang="nl-NL" i="1" dirty="0"/>
              <a:t> Luna gelooft in zichzelf wanneer ze duidelijke en overzichtelijke taken krijgt en een gestructureerde omgeving ervaart, wat bijdraagt aan haar gevoel van eigenwaarde.</a:t>
            </a:r>
            <a:endParaRPr lang="nl-NL" dirty="0"/>
          </a:p>
          <a:p>
            <a:pPr marL="1085850" lvl="2" indent="-171450" algn="just">
              <a:buFont typeface="Wingdings"/>
              <a:buChar char="▪"/>
            </a:pPr>
            <a:r>
              <a:rPr lang="nl-NL" b="1" i="1" dirty="0"/>
              <a:t>Hulpbronnen en toegang tot ondersteuning:</a:t>
            </a:r>
            <a:r>
              <a:rPr lang="nl-NL" i="1" dirty="0"/>
              <a:t> Luna heeft de steun van haar ouders en zij zorgen voor waardevolle informatie over haar behoeften, wat de communicatie met de leerkracht vergemakkelijkt.</a:t>
            </a:r>
            <a:endParaRPr lang="nl-NL" dirty="0"/>
          </a:p>
          <a:p>
            <a:pPr marL="1085850" lvl="2" indent="-171450" algn="just">
              <a:buFont typeface="Wingdings"/>
              <a:buChar char="▪"/>
            </a:pPr>
            <a:r>
              <a:rPr lang="nl-NL" b="1" i="1" dirty="0"/>
              <a:t>Positieve leeromgeving:</a:t>
            </a:r>
            <a:r>
              <a:rPr lang="nl-NL" i="1" dirty="0"/>
              <a:t> Luna functioneert het beste in een omgeving met structuur en veiligheid, wat haar helpt om goed mee te doen en haar leerdoelen te behalen.</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Luna kan goed omgaan met stress als ze weet wat er van haar wordt verwacht en er duidelijke structuur is.</a:t>
            </a:r>
            <a:endParaRPr lang="nl-NL" dirty="0"/>
          </a:p>
          <a:p>
            <a:pPr marL="1085850" lvl="2" indent="-171450" algn="just">
              <a:buFont typeface="Wingdings"/>
              <a:buChar char="▪"/>
            </a:pPr>
            <a:r>
              <a:rPr lang="nl-NL" b="1" i="1" dirty="0"/>
              <a:t>Mentale gezondheid:</a:t>
            </a:r>
            <a:r>
              <a:rPr lang="nl-NL" i="1" dirty="0"/>
              <a:t> Geen ernstige psychische klachten in gestructureerde omgeving.</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a:ea typeface="Calibri"/>
                <a:cs typeface="Calibri"/>
              </a:rPr>
              <a:t>Voor de docent: in </a:t>
            </a:r>
            <a:r>
              <a:rPr lang="nl-NL" i="1" dirty="0"/>
              <a:t>Verhalen van kracht en kwetsbaarheid</a:t>
            </a:r>
            <a:r>
              <a:rPr lang="nl-NL" noProof="0" dirty="0">
                <a:ea typeface="Calibri"/>
                <a:cs typeface="Calibri"/>
              </a:rPr>
              <a:t> staan mogelijke antwoorden in Bijlage 4</a:t>
            </a:r>
            <a:r>
              <a:rPr lang="nl-NL" dirty="0">
                <a:ea typeface="Calibri"/>
                <a:cs typeface="Calibri"/>
              </a:rPr>
              <a:t> en hieronder:</a:t>
            </a:r>
          </a:p>
          <a:p>
            <a:pPr marL="171450" indent="-171450" algn="just">
              <a:buFont typeface="Aptos"/>
              <a:buChar char="•"/>
            </a:pPr>
            <a:r>
              <a:rPr lang="nl-NL" dirty="0"/>
              <a:t>Wat is een mogelijke verklaring voor Luna haar emotionele uitbarstingen thuis?</a:t>
            </a:r>
            <a:endParaRPr lang="nl-NL" dirty="0">
              <a:ea typeface="Calibri"/>
              <a:cs typeface="Calibri"/>
            </a:endParaRPr>
          </a:p>
          <a:p>
            <a:pPr marL="628650" lvl="1" indent="-171450" algn="just">
              <a:buFont typeface="Courier New"/>
              <a:buChar char="○"/>
            </a:pPr>
            <a:r>
              <a:rPr lang="nl-NL" i="1" dirty="0"/>
              <a:t>Een mogelijke verklaring voor Luna's emotionele uitbarstingen thuis, is de hoge mate van sensorische en emotionele overprikkeling die kinderen met ASS vaak ervaren in sociale omgevingen, zoals school. De constante druk om te voldoen aan sociale verwachtingen en om te gaan met moeilijk te verwerken prikkels kan spanning opbouwen gedurende de dag. Thuis, waar ze zich veiliger voelt, kan deze spanning tot uiting komen in emotionele uitbarstingen. Dit fenomeen wordt ook wel de "Coca-Cola-metaforiek" genoemd: de opgebouwde druk komt thuis tot uitbarsting, vergelijkbaar met een geschudde frisdrankfles die opengaat (</a:t>
            </a:r>
            <a:r>
              <a:rPr lang="nl-NL" i="1" dirty="0" err="1"/>
              <a:t>Able</a:t>
            </a:r>
            <a:r>
              <a:rPr lang="nl-NL" i="1" dirty="0"/>
              <a:t> et al., 2015).</a:t>
            </a:r>
            <a:endParaRPr lang="nl-NL" dirty="0"/>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b="1" i="1" dirty="0"/>
              <a:t>Vragen die je aan de huidige leerkracht kunt stellen:</a:t>
            </a:r>
            <a:endParaRPr lang="nl-NL" dirty="0"/>
          </a:p>
          <a:p>
            <a:pPr marL="1085850" lvl="2" indent="-171450" algn="just">
              <a:buFont typeface="Wingdings"/>
              <a:buChar char="▪"/>
            </a:pPr>
            <a:r>
              <a:rPr lang="nl-NL" i="1" dirty="0"/>
              <a:t>Welke interventies hebben in het verleden goed gewerkt voor Luna?</a:t>
            </a:r>
            <a:endParaRPr lang="nl-NL" dirty="0"/>
          </a:p>
          <a:p>
            <a:pPr marL="1085850" lvl="2" indent="-171450" algn="just">
              <a:buFont typeface="Wingdings"/>
              <a:buChar char="▪"/>
            </a:pPr>
            <a:r>
              <a:rPr lang="nl-NL" i="1" dirty="0"/>
              <a:t>Hoe reageert Luna op groepsactiviteiten vergeleken met individuele taken?</a:t>
            </a:r>
            <a:endParaRPr lang="nl-NL" dirty="0"/>
          </a:p>
          <a:p>
            <a:pPr marL="1085850" lvl="2" indent="-171450" algn="just">
              <a:buFont typeface="Wingdings"/>
              <a:buChar char="▪"/>
            </a:pPr>
            <a:r>
              <a:rPr lang="nl-NL" i="1" dirty="0"/>
              <a:t>Hoe kun je signalen van overprikkeling op tijd signaleren bij haar?</a:t>
            </a:r>
            <a:endParaRPr lang="nl-NL" dirty="0"/>
          </a:p>
          <a:p>
            <a:pPr marL="628650" lvl="1" indent="-171450" algn="just">
              <a:buFont typeface="Courier New"/>
              <a:buChar char="○"/>
            </a:pPr>
            <a:r>
              <a:rPr lang="nl-NL" b="1" i="1" dirty="0"/>
              <a:t>Vragen die je aan de ouders kunt stellen:</a:t>
            </a:r>
            <a:endParaRPr lang="nl-NL" dirty="0"/>
          </a:p>
          <a:p>
            <a:pPr marL="1085850" lvl="2" indent="-171450" algn="just">
              <a:buFont typeface="Wingdings"/>
              <a:buChar char="▪"/>
            </a:pPr>
            <a:r>
              <a:rPr lang="nl-NL" i="1" dirty="0"/>
              <a:t>Wat zijn de triggers die thuis leiden tot haar emotionele uitbarstingen?</a:t>
            </a:r>
            <a:endParaRPr lang="nl-NL" dirty="0"/>
          </a:p>
          <a:p>
            <a:pPr marL="1085850" lvl="2" indent="-171450" algn="just">
              <a:buFont typeface="Wingdings"/>
              <a:buChar char="▪"/>
            </a:pPr>
            <a:r>
              <a:rPr lang="nl-NL" i="1" dirty="0"/>
              <a:t>Welke strategieën gebruiken jullie thuis om haar te kalmeren?</a:t>
            </a:r>
            <a:endParaRPr lang="nl-NL" dirty="0"/>
          </a:p>
          <a:p>
            <a:pPr marL="1085850" lvl="2" indent="-171450" algn="just">
              <a:buFont typeface="Wingdings"/>
              <a:buChar char="▪"/>
            </a:pPr>
            <a:r>
              <a:rPr lang="nl-NL" i="1" dirty="0"/>
              <a:t>Zijn er activiteiten of hobby’s waarin Luna zich prettig en ontspannen voelt?</a:t>
            </a:r>
            <a:endParaRPr lang="nl-NL" dirty="0"/>
          </a:p>
          <a:p>
            <a:pPr marL="171450" indent="-171450" algn="just">
              <a:buFont typeface="Aptos"/>
              <a:buChar char="•"/>
            </a:pPr>
            <a:r>
              <a:rPr lang="nl-NL" dirty="0"/>
              <a:t>In het verhaal lees je dat Yara soms beperkingen ervaart, omdat de communicatie met zorgprofessionals meestal via de ouders van Luna verloopt. Yara vindt dat direct contact met deze experts nuttig zou zijn om de ondersteuning van Luna beter af te stemmen. Waarom heeft Yara hier denk je behoefte aan? Ga hierover met elkaar in gesprek. </a:t>
            </a:r>
            <a:endParaRPr lang="nl-NL" dirty="0">
              <a:ea typeface="Calibri"/>
              <a:cs typeface="Calibri"/>
            </a:endParaRPr>
          </a:p>
          <a:p>
            <a:pPr marL="628650" lvl="1" indent="-171450" algn="just">
              <a:buFont typeface="Courier New"/>
              <a:buChar char="○"/>
            </a:pPr>
            <a:r>
              <a:rPr lang="nl-NL" i="1" dirty="0"/>
              <a:t>De leerkracht heeft waarschijnlijk behoefte aan direct contact met zorgprofessionals om Luna beter te kunnen ondersteunen, omdat samenwerking tussen verschillende professionals belangrijk is bij het begeleiden van leerlingen met speciale onderwijsbehoeften, zoals ASS. Door direct contact kan iedereen beter begrijpen wat Luna nodig heeft, waardoor de aanpak zowel thuis als op school consistenter en gerichter wordt.</a:t>
            </a:r>
            <a:endParaRPr lang="nl-NL" dirty="0"/>
          </a:p>
          <a:p>
            <a:pPr marL="628650" lvl="1" indent="-171450" algn="just">
              <a:buFont typeface="Courier New"/>
              <a:buChar char="○"/>
            </a:pPr>
            <a:r>
              <a:rPr lang="nl-NL" i="1" dirty="0"/>
              <a:t>Daarnaast kan de leerkracht sneller reageren op veranderingen in Luna's gedrag en behoeften wanneer er direct contact is met zorgprofessionals. Als de leerkracht alleen via de ouders moet communiceren, kunnen belangrijke details verloren gaan of verkeerd begrepen worden (Tucker &amp; Schwartz, 2013).</a:t>
            </a:r>
            <a:endParaRPr lang="nl-NL" dirty="0"/>
          </a:p>
          <a:p>
            <a:pPr marL="628650" lvl="1" indent="-171450" algn="just">
              <a:buFont typeface="Courier New"/>
              <a:buChar char="○"/>
            </a:pPr>
            <a:r>
              <a:rPr lang="nl-NL" i="1" dirty="0"/>
              <a:t>Bovendien kan directe samenwerking ook helpen om de leerkracht verder te professionaliseren. Door in gesprek te gaan met experts kan de leerkracht meer leren over </a:t>
            </a:r>
            <a:r>
              <a:rPr lang="nl-NL" i="1" dirty="0" err="1"/>
              <a:t>autismespecifieke</a:t>
            </a:r>
            <a:r>
              <a:rPr lang="nl-NL" i="1" dirty="0"/>
              <a:t> strategieën, die ze vervolgens beter kan toepassen in de klas (Evers et al., 2015). Dit zorgt voor een leeromgeving die beter aansluit bij de behoeften van Luna.</a:t>
            </a:r>
            <a:endParaRPr lang="nl-NL" dirty="0"/>
          </a:p>
          <a:p>
            <a:pPr marL="171450" indent="-171450" algn="just">
              <a:buFont typeface="Aptos"/>
              <a:buChar char="•"/>
            </a:pPr>
            <a:r>
              <a:rPr lang="nl-NL" dirty="0"/>
              <a:t>Wat zou jij doen om deze leerling te ondersteunen?</a:t>
            </a:r>
            <a:endParaRPr lang="nl-NL" dirty="0">
              <a:ea typeface="Calibri"/>
              <a:cs typeface="Calibri"/>
            </a:endParaRPr>
          </a:p>
          <a:p>
            <a:pPr marL="628650" lvl="1" indent="-171450" algn="just">
              <a:buFont typeface="Courier New"/>
              <a:buChar char="○"/>
            </a:pPr>
            <a:r>
              <a:rPr lang="nl-NL" i="1" dirty="0"/>
              <a:t>Zie “Tips van de leerkracht”.</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ea typeface="Calibri"/>
                <a:cs typeface="Calibri"/>
              </a:rPr>
              <a:t>Kies </a:t>
            </a:r>
            <a:r>
              <a:rPr lang="en-US" dirty="0" err="1">
                <a:ea typeface="Calibri"/>
                <a:cs typeface="Calibri"/>
              </a:rPr>
              <a:t>als</a:t>
            </a:r>
            <a:r>
              <a:rPr lang="en-US" dirty="0">
                <a:ea typeface="Calibri"/>
                <a:cs typeface="Calibri"/>
              </a:rPr>
              <a:t> docent </a:t>
            </a:r>
            <a:r>
              <a:rPr lang="en-US" dirty="0" err="1">
                <a:ea typeface="Calibri"/>
                <a:cs typeface="Calibri"/>
              </a:rPr>
              <a:t>een</a:t>
            </a:r>
            <a:r>
              <a:rPr lang="en-US" dirty="0">
                <a:ea typeface="Calibri"/>
                <a:cs typeface="Calibri"/>
              </a:rPr>
              <a:t> </a:t>
            </a:r>
            <a:r>
              <a:rPr lang="en-US" dirty="0" err="1">
                <a:ea typeface="Calibri"/>
                <a:cs typeface="Calibri"/>
              </a:rPr>
              <a:t>paar</a:t>
            </a:r>
            <a:r>
              <a:rPr lang="en-US" dirty="0">
                <a:ea typeface="Calibri"/>
                <a:cs typeface="Calibri"/>
              </a:rPr>
              <a:t> tips </a:t>
            </a:r>
            <a:r>
              <a:rPr lang="en-US" dirty="0" err="1">
                <a:ea typeface="Calibri"/>
                <a:cs typeface="Calibri"/>
              </a:rPr>
              <a:t>uit</a:t>
            </a:r>
            <a:r>
              <a:rPr lang="en-US" dirty="0">
                <a:ea typeface="Calibri"/>
                <a:cs typeface="Calibri"/>
              </a:rPr>
              <a:t> die je </a:t>
            </a:r>
            <a:r>
              <a:rPr lang="en-US" dirty="0" err="1">
                <a:ea typeface="Calibri"/>
                <a:cs typeface="Calibri"/>
              </a:rPr>
              <a:t>toelicht</a:t>
            </a:r>
            <a:r>
              <a:rPr lang="en-US" dirty="0">
                <a:ea typeface="Calibri"/>
                <a:cs typeface="Calibri"/>
              </a:rPr>
              <a:t>, </a:t>
            </a:r>
            <a:r>
              <a:rPr lang="en-US" dirty="0" err="1">
                <a:ea typeface="Calibri"/>
                <a:cs typeface="Calibri"/>
              </a:rPr>
              <a:t>niet</a:t>
            </a:r>
            <a:r>
              <a:rPr lang="en-US" dirty="0">
                <a:ea typeface="Calibri"/>
                <a:cs typeface="Calibri"/>
              </a:rPr>
              <a:t> </a:t>
            </a:r>
            <a:r>
              <a:rPr lang="en-US" dirty="0" err="1">
                <a:ea typeface="Calibri"/>
                <a:cs typeface="Calibri"/>
              </a:rPr>
              <a:t>alles</a:t>
            </a:r>
            <a:r>
              <a:rPr lang="en-US" dirty="0">
                <a:ea typeface="Calibri"/>
                <a:cs typeface="Calibri"/>
              </a:rPr>
              <a:t> </a:t>
            </a:r>
            <a:r>
              <a:rPr lang="en-US" dirty="0" err="1">
                <a:ea typeface="Calibri"/>
                <a:cs typeface="Calibri"/>
              </a:rPr>
              <a:t>expliciet</a:t>
            </a:r>
            <a:r>
              <a:rPr lang="en-US" dirty="0">
                <a:ea typeface="Calibri"/>
                <a:cs typeface="Calibri"/>
              </a:rPr>
              <a:t> </a:t>
            </a:r>
            <a:r>
              <a:rPr lang="en-US" dirty="0" err="1">
                <a:ea typeface="Calibri"/>
                <a:cs typeface="Calibri"/>
              </a:rPr>
              <a:t>toelichten</a:t>
            </a:r>
            <a:r>
              <a:rPr lang="en-US" dirty="0">
                <a:ea typeface="Calibri"/>
                <a:cs typeface="Calibri"/>
              </a:rPr>
              <a:t> in </a:t>
            </a:r>
            <a:r>
              <a:rPr lang="en-US" dirty="0" err="1">
                <a:ea typeface="Calibri"/>
                <a:cs typeface="Calibri"/>
              </a:rPr>
              <a:t>verband</a:t>
            </a:r>
            <a:r>
              <a:rPr lang="en-US" dirty="0">
                <a:ea typeface="Calibri"/>
                <a:cs typeface="Calibri"/>
              </a:rPr>
              <a:t> met de </a:t>
            </a:r>
            <a:r>
              <a:rPr lang="en-US" dirty="0" err="1">
                <a:ea typeface="Calibri"/>
                <a:cs typeface="Calibri"/>
              </a:rPr>
              <a:t>hoeveelheid</a:t>
            </a:r>
            <a:r>
              <a:rPr lang="en-US" dirty="0">
                <a:ea typeface="Calibri"/>
                <a:cs typeface="Calibri"/>
              </a:rPr>
              <a:t> tips.</a:t>
            </a: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3968402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ea typeface="Calibri"/>
                <a:cs typeface="Calibri"/>
              </a:rPr>
              <a:t>Mogelijke werkvorm:</a:t>
            </a:r>
            <a:endParaRPr lang="nl-NL" dirty="0"/>
          </a:p>
          <a:p>
            <a:pPr marL="171450" indent="-171450">
              <a:buFont typeface="Arial"/>
              <a:buChar char="•"/>
            </a:pPr>
            <a:r>
              <a:rPr lang="nl-NL" dirty="0">
                <a:ea typeface="Calibri" panose="020F0502020204030204"/>
                <a:cs typeface="Calibri" panose="020F0502020204030204"/>
              </a:rPr>
              <a:t>De studenten werken in drietallen ieder een moment uit en koppelen dit daarna aan elkaar terug binnen het groepje.</a:t>
            </a:r>
          </a:p>
          <a:p>
            <a:endParaRPr lang="nl-NL" dirty="0"/>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Als jij deze leerling eens zou mogen observeren tijdens deze verschillende momenten (klassikale instructie, zelfstandig werken, overgangsmomenten), waar zou je dan op letten?</a:t>
            </a:r>
          </a:p>
          <a:p>
            <a:pPr marL="628650" lvl="1" indent="-171450" algn="just">
              <a:buFont typeface="Courier New"/>
              <a:buChar char="○"/>
            </a:pPr>
            <a:r>
              <a:rPr lang="nl-NL" b="1" i="1" dirty="0"/>
              <a:t>Klassikale instructie: </a:t>
            </a:r>
            <a:endParaRPr lang="nl-NL" dirty="0"/>
          </a:p>
          <a:p>
            <a:pPr marL="1085850" lvl="2" indent="-171450" algn="just">
              <a:buFont typeface="Wingdings"/>
              <a:buChar char="▪"/>
            </a:pPr>
            <a:r>
              <a:rPr lang="nl-NL" i="1" dirty="0"/>
              <a:t>Hoe Luna reageert op prikkels in de omgeving (zoals geluiden en bewegingen van klasgenoten).</a:t>
            </a:r>
            <a:endParaRPr lang="nl-NL" dirty="0"/>
          </a:p>
          <a:p>
            <a:pPr marL="1085850" lvl="2" indent="-171450" algn="just">
              <a:buFont typeface="Wingdings"/>
              <a:buChar char="▪"/>
            </a:pPr>
            <a:r>
              <a:rPr lang="nl-NL" i="1" dirty="0"/>
              <a:t>Of ze betrokken blijft bij de uitleg en welke signalen wijzen op overprikkeling (bijvoorbeeld oogknipperen, wegkijken, of tekenen).</a:t>
            </a:r>
            <a:endParaRPr lang="nl-NL" dirty="0"/>
          </a:p>
          <a:p>
            <a:pPr marL="1085850" lvl="2" indent="-171450" algn="just">
              <a:buFont typeface="Wingdings"/>
              <a:buChar char="▪"/>
            </a:pPr>
            <a:r>
              <a:rPr lang="nl-NL" i="1" dirty="0"/>
              <a:t>Haar interacties met de leerkracht en klasgenoten.</a:t>
            </a:r>
            <a:endParaRPr lang="nl-NL" dirty="0"/>
          </a:p>
          <a:p>
            <a:pPr marL="628650" lvl="1" indent="-171450" algn="just">
              <a:buFont typeface="Courier New"/>
              <a:buChar char="○"/>
            </a:pPr>
            <a:r>
              <a:rPr lang="nl-NL" b="1" i="1" dirty="0"/>
              <a:t>Zelfstandig werken:</a:t>
            </a:r>
            <a:endParaRPr lang="nl-NL" dirty="0"/>
          </a:p>
          <a:p>
            <a:pPr marL="1085850" lvl="2" indent="-171450" algn="just">
              <a:buFont typeface="Wingdings"/>
              <a:buChar char="▪"/>
            </a:pPr>
            <a:r>
              <a:rPr lang="nl-NL" i="1" dirty="0"/>
              <a:t>Haar mate van taakgerichtheid bij duidelijke en gestructureerde opdrachten.</a:t>
            </a:r>
            <a:endParaRPr lang="nl-NL" dirty="0"/>
          </a:p>
          <a:p>
            <a:pPr marL="1085850" lvl="2" indent="-171450" algn="just">
              <a:buFont typeface="Wingdings"/>
              <a:buChar char="▪"/>
            </a:pPr>
            <a:r>
              <a:rPr lang="nl-NL" i="1" dirty="0"/>
              <a:t>Hoeveel hulp of begeleiding nodig is om te starten of te blijven werken.</a:t>
            </a:r>
            <a:endParaRPr lang="nl-NL" dirty="0"/>
          </a:p>
          <a:p>
            <a:pPr marL="1085850" lvl="2" indent="-171450" algn="just">
              <a:buFont typeface="Wingdings"/>
              <a:buChar char="▪"/>
            </a:pPr>
            <a:r>
              <a:rPr lang="nl-NL" i="1" dirty="0"/>
              <a:t>Hoe ze reageert op storende prikkels of afleidingen.</a:t>
            </a:r>
            <a:endParaRPr lang="nl-NL" dirty="0"/>
          </a:p>
          <a:p>
            <a:pPr marL="628650" lvl="1" indent="-171450" algn="just">
              <a:buFont typeface="Courier New"/>
              <a:buChar char="○"/>
            </a:pPr>
            <a:r>
              <a:rPr lang="nl-NL" b="1" i="1" dirty="0"/>
              <a:t>Overgangsmomenten:</a:t>
            </a:r>
            <a:endParaRPr lang="nl-NL" dirty="0"/>
          </a:p>
          <a:p>
            <a:pPr marL="1085850" lvl="2" indent="-171450" algn="just">
              <a:buFont typeface="Wingdings"/>
              <a:buChar char="▪"/>
            </a:pPr>
            <a:r>
              <a:rPr lang="nl-NL" i="1" dirty="0"/>
              <a:t>Hoe Luna reageert op veranderingen in activiteiten of locatie.</a:t>
            </a:r>
            <a:endParaRPr lang="nl-NL" dirty="0"/>
          </a:p>
          <a:p>
            <a:pPr marL="1085850" lvl="2" indent="-171450" algn="just">
              <a:buFont typeface="Wingdings"/>
              <a:buChar char="▪"/>
            </a:pPr>
            <a:r>
              <a:rPr lang="nl-NL" i="1" dirty="0"/>
              <a:t>Of ze duidelijke signalen van spanning laat zien (zoals stil worden, oogknipperen, of vermijdend gedrag).</a:t>
            </a:r>
            <a:endParaRPr lang="nl-NL" dirty="0"/>
          </a:p>
          <a:p>
            <a:pPr marL="1085850" lvl="2" indent="-171450" algn="just">
              <a:buFont typeface="Wingdings"/>
              <a:buChar char="▪"/>
            </a:pPr>
            <a:r>
              <a:rPr lang="nl-NL" i="1" dirty="0"/>
              <a:t>Hoe de klasdynamiek haar gedrag beïnvloedt.</a:t>
            </a:r>
            <a:endParaRPr lang="nl-NL" dirty="0"/>
          </a:p>
          <a:p>
            <a:pPr marL="171450" indent="-171450" algn="just">
              <a:buFont typeface="Aptos"/>
              <a:buChar char="•"/>
            </a:pPr>
            <a:r>
              <a:rPr lang="nl-NL" dirty="0"/>
              <a:t>Hoe zou je tijdens de verschillende momenten (klassikale instructie, zelfstandig werken, overgangsmomenten) nog meer rekening kunnen houden met Luna haar onderwijsbehoefte? </a:t>
            </a:r>
          </a:p>
          <a:p>
            <a:pPr marL="628650" lvl="1" indent="-171450" algn="just">
              <a:buFont typeface="Courier New"/>
              <a:buChar char="○"/>
            </a:pPr>
            <a:r>
              <a:rPr lang="nl-NL" b="1" i="1" dirty="0"/>
              <a:t>Klassikale instructie:</a:t>
            </a:r>
            <a:endParaRPr lang="nl-NL" dirty="0"/>
          </a:p>
          <a:p>
            <a:pPr marL="1085850" lvl="2" indent="-171450" algn="just">
              <a:buFont typeface="Wingdings"/>
              <a:buChar char="▪"/>
            </a:pPr>
            <a:r>
              <a:rPr lang="nl-NL" i="1" dirty="0"/>
              <a:t>Zorg voor een rustige en voorspelbare omgeving. Gebruik visuele ondersteuning zoals pictogrammen en samenvattingen op het bord.</a:t>
            </a:r>
            <a:endParaRPr lang="nl-NL" dirty="0"/>
          </a:p>
          <a:p>
            <a:pPr marL="1085850" lvl="2" indent="-171450" algn="just">
              <a:buFont typeface="Wingdings"/>
              <a:buChar char="▪"/>
            </a:pPr>
            <a:r>
              <a:rPr lang="nl-NL" i="1" dirty="0"/>
              <a:t>Betrek Luna door haar kleine, gerichte vragen te stellen en haar niet te overvallen met onverwachte beurten.</a:t>
            </a:r>
            <a:endParaRPr lang="nl-NL" dirty="0"/>
          </a:p>
          <a:p>
            <a:pPr marL="1085850" lvl="2" indent="-171450" algn="just">
              <a:buFont typeface="Wingdings"/>
              <a:buChar char="▪"/>
            </a:pPr>
            <a:r>
              <a:rPr lang="nl-NL" i="1" dirty="0"/>
              <a:t>Gebruik een stoplichtsysteem om de klas stil te houden tijdens instructie.</a:t>
            </a:r>
            <a:endParaRPr lang="nl-NL" dirty="0"/>
          </a:p>
          <a:p>
            <a:pPr marL="628650" lvl="1" indent="-171450" algn="just">
              <a:buFont typeface="Courier New"/>
              <a:buChar char="○"/>
            </a:pPr>
            <a:r>
              <a:rPr lang="nl-NL" b="1" i="1" dirty="0"/>
              <a:t>Zelfstandig werken:</a:t>
            </a:r>
            <a:endParaRPr lang="nl-NL" dirty="0"/>
          </a:p>
          <a:p>
            <a:pPr marL="1085850" lvl="2" indent="-171450" algn="just">
              <a:buFont typeface="Wingdings"/>
              <a:buChar char="▪"/>
            </a:pPr>
            <a:r>
              <a:rPr lang="nl-NL" i="1" dirty="0"/>
              <a:t>Bied duidelijke en gestructureerde taken aan met een stappenplan of checklist.</a:t>
            </a:r>
            <a:endParaRPr lang="nl-NL" dirty="0"/>
          </a:p>
          <a:p>
            <a:pPr marL="1085850" lvl="2" indent="-171450" algn="just">
              <a:buFont typeface="Wingdings"/>
              <a:buChar char="▪"/>
            </a:pPr>
            <a:r>
              <a:rPr lang="nl-NL" i="1" dirty="0"/>
              <a:t>Geef haar de mogelijkheid om op een prikkelarme werkplek te werken (zoals een rustige hoek van de klas of op de gang).</a:t>
            </a:r>
            <a:endParaRPr lang="nl-NL" dirty="0"/>
          </a:p>
          <a:p>
            <a:pPr marL="1085850" lvl="2" indent="-171450" algn="just">
              <a:buFont typeface="Wingdings"/>
              <a:buChar char="▪"/>
            </a:pPr>
            <a:r>
              <a:rPr lang="nl-NL" i="1" dirty="0"/>
              <a:t>Stel een timer in zodat ze weet hoeveel tijd ze heeft voor elke taak.</a:t>
            </a:r>
            <a:endParaRPr lang="nl-NL" dirty="0"/>
          </a:p>
          <a:p>
            <a:pPr marL="628650" lvl="1" indent="-171450" algn="just">
              <a:buFont typeface="Courier New"/>
              <a:buChar char="○"/>
            </a:pPr>
            <a:r>
              <a:rPr lang="nl-NL" b="1" i="1" dirty="0"/>
              <a:t>Overgangsmomenten:</a:t>
            </a:r>
            <a:endParaRPr lang="nl-NL" dirty="0"/>
          </a:p>
          <a:p>
            <a:pPr marL="1085850" lvl="2" indent="-171450" algn="just">
              <a:buFont typeface="Wingdings"/>
              <a:buChar char="▪"/>
            </a:pPr>
            <a:r>
              <a:rPr lang="nl-NL" i="1" dirty="0"/>
              <a:t>Kondig overgangen ruim van tevoren aan en leg uit wat er gaat gebeuren.</a:t>
            </a:r>
            <a:endParaRPr lang="nl-NL" dirty="0"/>
          </a:p>
          <a:p>
            <a:pPr marL="1085850" lvl="2" indent="-171450" algn="just">
              <a:buFont typeface="Wingdings"/>
              <a:buChar char="▪"/>
            </a:pPr>
            <a:r>
              <a:rPr lang="nl-NL" i="1" dirty="0"/>
              <a:t>Gebruik visuele timers of een aftelklok om haar voor te bereiden.</a:t>
            </a:r>
            <a:endParaRPr lang="nl-NL" dirty="0"/>
          </a:p>
          <a:p>
            <a:pPr marL="1085850" lvl="2" indent="-171450" algn="just">
              <a:buFont typeface="Wingdings"/>
              <a:buChar char="▪"/>
            </a:pPr>
            <a:r>
              <a:rPr lang="nl-NL" i="1" dirty="0"/>
              <a:t>Geef haar een vaste volgorde of plek tijdens de overgang om haar voorspelbaarheid te bieden.</a:t>
            </a:r>
            <a:endParaRPr lang="nl-NL" dirty="0"/>
          </a:p>
          <a:p>
            <a:pPr lvl="2"/>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ea typeface="Calibri"/>
                <a:cs typeface="Calibri"/>
              </a:rPr>
              <a:t>Mogelijke</a:t>
            </a:r>
            <a:r>
              <a:rPr lang="en-US" dirty="0">
                <a:ea typeface="Calibri"/>
                <a:cs typeface="Calibri"/>
              </a:rPr>
              <a:t> </a:t>
            </a:r>
            <a:r>
              <a:rPr lang="en-US" dirty="0" err="1">
                <a:ea typeface="Calibri"/>
                <a:cs typeface="Calibri"/>
              </a:rPr>
              <a:t>werkvormen</a:t>
            </a:r>
            <a:r>
              <a:rPr lang="en-US" dirty="0">
                <a:ea typeface="Calibri"/>
                <a:cs typeface="Calibri"/>
              </a:rPr>
              <a:t>:</a:t>
            </a:r>
          </a:p>
          <a:p>
            <a:r>
              <a:rPr lang="en-US" dirty="0" err="1">
                <a:ea typeface="Calibri"/>
                <a:cs typeface="Calibri"/>
              </a:rPr>
              <a:t>Schaalwandelen</a:t>
            </a:r>
            <a:r>
              <a:rPr lang="en-US" dirty="0">
                <a:ea typeface="Calibri"/>
                <a:cs typeface="Calibri"/>
              </a:rPr>
              <a:t>: in het </a:t>
            </a:r>
            <a:r>
              <a:rPr lang="en-US" dirty="0" err="1">
                <a:ea typeface="Calibri"/>
                <a:cs typeface="Calibri"/>
              </a:rPr>
              <a:t>lokaal</a:t>
            </a:r>
            <a:r>
              <a:rPr lang="en-US" dirty="0">
                <a:ea typeface="Calibri"/>
                <a:cs typeface="Calibri"/>
              </a:rPr>
              <a:t> links is 1 (heel </a:t>
            </a:r>
            <a:r>
              <a:rPr lang="en-US" dirty="0" err="1">
                <a:ea typeface="Calibri"/>
                <a:cs typeface="Calibri"/>
              </a:rPr>
              <a:t>laag</a:t>
            </a:r>
            <a:r>
              <a:rPr lang="en-US" dirty="0">
                <a:ea typeface="Calibri"/>
                <a:cs typeface="Calibri"/>
              </a:rPr>
              <a:t>) </a:t>
            </a:r>
            <a:r>
              <a:rPr lang="en-US" dirty="0" err="1">
                <a:ea typeface="Calibri"/>
                <a:cs typeface="Calibri"/>
              </a:rPr>
              <a:t>en</a:t>
            </a:r>
            <a:r>
              <a:rPr lang="en-US" dirty="0">
                <a:ea typeface="Calibri"/>
                <a:cs typeface="Calibri"/>
              </a:rPr>
              <a:t> </a:t>
            </a:r>
            <a:r>
              <a:rPr lang="en-US" dirty="0" err="1">
                <a:ea typeface="Calibri"/>
                <a:cs typeface="Calibri"/>
              </a:rPr>
              <a:t>rechts</a:t>
            </a:r>
            <a:r>
              <a:rPr lang="en-US" dirty="0">
                <a:ea typeface="Calibri"/>
                <a:cs typeface="Calibri"/>
              </a:rPr>
              <a:t> is 5 (heel </a:t>
            </a:r>
            <a:r>
              <a:rPr lang="en-US" dirty="0" err="1">
                <a:ea typeface="Calibri"/>
                <a:cs typeface="Calibri"/>
              </a:rPr>
              <a:t>hoog</a:t>
            </a:r>
            <a:r>
              <a:rPr lang="en-US" dirty="0">
                <a:ea typeface="Calibri"/>
                <a:cs typeface="Calibri"/>
              </a:rPr>
              <a:t>) </a:t>
            </a:r>
            <a:r>
              <a:rPr lang="en-US" dirty="0" err="1">
                <a:ea typeface="Calibri"/>
                <a:cs typeface="Calibri"/>
              </a:rPr>
              <a:t>gevoel</a:t>
            </a:r>
            <a:r>
              <a:rPr lang="en-US" dirty="0">
                <a:ea typeface="Calibri"/>
                <a:cs typeface="Calibri"/>
              </a:rPr>
              <a:t> van TSE, </a:t>
            </a:r>
            <a:r>
              <a:rPr lang="en-US" dirty="0" err="1">
                <a:ea typeface="Calibri"/>
                <a:cs typeface="Calibri"/>
              </a:rPr>
              <a:t>waar</a:t>
            </a:r>
            <a:r>
              <a:rPr lang="en-US" dirty="0">
                <a:ea typeface="Calibri"/>
                <a:cs typeface="Calibri"/>
              </a:rPr>
              <a:t> </a:t>
            </a:r>
            <a:r>
              <a:rPr lang="en-US" dirty="0" err="1">
                <a:ea typeface="Calibri"/>
                <a:cs typeface="Calibri"/>
              </a:rPr>
              <a:t>plaatst</a:t>
            </a:r>
            <a:r>
              <a:rPr lang="en-US" dirty="0">
                <a:ea typeface="Calibri"/>
                <a:cs typeface="Calibri"/>
              </a:rPr>
              <a:t> de student </a:t>
            </a:r>
            <a:r>
              <a:rPr lang="en-US" dirty="0" err="1">
                <a:ea typeface="Calibri"/>
                <a:cs typeface="Calibri"/>
              </a:rPr>
              <a:t>zichzelf</a:t>
            </a:r>
            <a:r>
              <a:rPr lang="en-US" dirty="0">
                <a:ea typeface="Calibri"/>
                <a:cs typeface="Calibri"/>
              </a:rPr>
              <a:t>? </a:t>
            </a:r>
            <a:r>
              <a:rPr lang="en-US" dirty="0"/>
              <a:t>Dit </a:t>
            </a:r>
            <a:r>
              <a:rPr lang="en-US" dirty="0" err="1"/>
              <a:t>vervolgens</a:t>
            </a:r>
            <a:r>
              <a:rPr lang="en-US" dirty="0"/>
              <a:t> </a:t>
            </a:r>
            <a:r>
              <a:rPr lang="en-US" dirty="0" err="1"/>
              <a:t>klassikaal</a:t>
            </a:r>
            <a:r>
              <a:rPr lang="en-US" dirty="0"/>
              <a:t> </a:t>
            </a:r>
            <a:r>
              <a:rPr lang="en-US" dirty="0" err="1"/>
              <a:t>bespreken</a:t>
            </a:r>
            <a:r>
              <a:rPr lang="en-US" dirty="0"/>
              <a:t>.</a:t>
            </a:r>
            <a:endParaRPr lang="en-US" dirty="0">
              <a:ea typeface="Calibri"/>
              <a:cs typeface="Calibri"/>
            </a:endParaRPr>
          </a:p>
          <a:p>
            <a:r>
              <a:rPr lang="en-US" dirty="0">
                <a:ea typeface="Calibri"/>
                <a:cs typeface="Calibri"/>
              </a:rPr>
              <a:t>Schaal op je hand: </a:t>
            </a:r>
            <a:r>
              <a:rPr lang="en-US" dirty="0" err="1">
                <a:ea typeface="Calibri"/>
                <a:cs typeface="Calibri"/>
              </a:rPr>
              <a:t>Studenten</a:t>
            </a:r>
            <a:r>
              <a:rPr lang="en-US" dirty="0">
                <a:ea typeface="Calibri"/>
                <a:cs typeface="Calibri"/>
              </a:rPr>
              <a:t> </a:t>
            </a:r>
            <a:r>
              <a:rPr lang="en-US" dirty="0" err="1">
                <a:ea typeface="Calibri"/>
                <a:cs typeface="Calibri"/>
              </a:rPr>
              <a:t>denken</a:t>
            </a:r>
            <a:r>
              <a:rPr lang="en-US" dirty="0">
                <a:ea typeface="Calibri"/>
                <a:cs typeface="Calibri"/>
              </a:rPr>
              <a:t> met de </a:t>
            </a:r>
            <a:r>
              <a:rPr lang="en-US" dirty="0" err="1">
                <a:ea typeface="Calibri"/>
                <a:cs typeface="Calibri"/>
              </a:rPr>
              <a:t>ogen</a:t>
            </a:r>
            <a:r>
              <a:rPr lang="en-US" dirty="0">
                <a:ea typeface="Calibri"/>
                <a:cs typeface="Calibri"/>
              </a:rPr>
              <a:t> </a:t>
            </a:r>
            <a:r>
              <a:rPr lang="en-US" dirty="0" err="1">
                <a:ea typeface="Calibri"/>
                <a:cs typeface="Calibri"/>
              </a:rPr>
              <a:t>dicht</a:t>
            </a:r>
            <a:r>
              <a:rPr lang="en-US" dirty="0">
                <a:ea typeface="Calibri"/>
                <a:cs typeface="Calibri"/>
              </a:rPr>
              <a:t> </a:t>
            </a:r>
            <a:r>
              <a:rPr lang="en-US" dirty="0" err="1">
                <a:ea typeface="Calibri"/>
                <a:cs typeface="Calibri"/>
              </a:rPr>
              <a:t>na</a:t>
            </a:r>
            <a:r>
              <a:rPr lang="en-US" dirty="0">
                <a:ea typeface="Calibri"/>
                <a:cs typeface="Calibri"/>
              </a:rPr>
              <a:t> hoe ze </a:t>
            </a:r>
            <a:r>
              <a:rPr lang="en-US" dirty="0" err="1">
                <a:ea typeface="Calibri"/>
                <a:cs typeface="Calibri"/>
              </a:rPr>
              <a:t>zichzelf</a:t>
            </a:r>
            <a:r>
              <a:rPr lang="en-US" dirty="0">
                <a:ea typeface="Calibri"/>
                <a:cs typeface="Calibri"/>
              </a:rPr>
              <a:t> </a:t>
            </a:r>
            <a:r>
              <a:rPr lang="en-US" dirty="0" err="1">
                <a:ea typeface="Calibri"/>
                <a:cs typeface="Calibri"/>
              </a:rPr>
              <a:t>inschalen</a:t>
            </a:r>
            <a:r>
              <a:rPr lang="en-US" dirty="0">
                <a:ea typeface="Calibri"/>
                <a:cs typeface="Calibri"/>
              </a:rPr>
              <a:t> </a:t>
            </a:r>
            <a:r>
              <a:rPr lang="en-US" dirty="0" err="1">
                <a:ea typeface="Calibri"/>
                <a:cs typeface="Calibri"/>
              </a:rPr>
              <a:t>en</a:t>
            </a:r>
            <a:r>
              <a:rPr lang="en-US" dirty="0">
                <a:ea typeface="Calibri"/>
                <a:cs typeface="Calibri"/>
              </a:rPr>
              <a:t> laten </a:t>
            </a:r>
            <a:r>
              <a:rPr lang="en-US" dirty="0" err="1">
                <a:ea typeface="Calibri"/>
                <a:cs typeface="Calibri"/>
              </a:rPr>
              <a:t>dit</a:t>
            </a:r>
            <a:r>
              <a:rPr lang="en-US" dirty="0">
                <a:ea typeface="Calibri"/>
                <a:cs typeface="Calibri"/>
              </a:rPr>
              <a:t> </a:t>
            </a:r>
            <a:r>
              <a:rPr lang="en-US" dirty="0" err="1">
                <a:ea typeface="Calibri"/>
                <a:cs typeface="Calibri"/>
              </a:rPr>
              <a:t>zien</a:t>
            </a:r>
            <a:r>
              <a:rPr lang="en-US" dirty="0">
                <a:ea typeface="Calibri"/>
                <a:cs typeface="Calibri"/>
              </a:rPr>
              <a:t> met het </a:t>
            </a:r>
            <a:r>
              <a:rPr lang="en-US" dirty="0" err="1">
                <a:ea typeface="Calibri"/>
                <a:cs typeface="Calibri"/>
              </a:rPr>
              <a:t>aantal</a:t>
            </a:r>
            <a:r>
              <a:rPr lang="en-US" dirty="0">
                <a:ea typeface="Calibri"/>
                <a:cs typeface="Calibri"/>
              </a:rPr>
              <a:t> </a:t>
            </a:r>
            <a:r>
              <a:rPr lang="en-US" dirty="0" err="1">
                <a:ea typeface="Calibri"/>
                <a:cs typeface="Calibri"/>
              </a:rPr>
              <a:t>vingers</a:t>
            </a:r>
            <a:r>
              <a:rPr lang="en-US" dirty="0">
                <a:ea typeface="Calibri"/>
                <a:cs typeface="Calibri"/>
              </a:rPr>
              <a:t>: </a:t>
            </a:r>
            <a:r>
              <a:rPr lang="en-US" dirty="0"/>
              <a:t>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934161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ea typeface="Calibri"/>
                <a:cs typeface="Calibri"/>
              </a:rPr>
              <a:t>Mogelijke werkvorm:</a:t>
            </a:r>
          </a:p>
          <a:p>
            <a:r>
              <a:rPr lang="nl-NL" dirty="0">
                <a:ea typeface="Calibri"/>
                <a:cs typeface="Calibri"/>
              </a:rPr>
              <a:t>De docent kan de studenten antwoorden laten invoeren in de </a:t>
            </a:r>
            <a:r>
              <a:rPr lang="nl-NL" dirty="0" err="1">
                <a:ea typeface="Calibri"/>
                <a:cs typeface="Calibri"/>
              </a:rPr>
              <a:t>Padlet</a:t>
            </a:r>
            <a:r>
              <a:rPr lang="nl-NL" dirty="0">
                <a:ea typeface="Calibri"/>
                <a:cs typeface="Calibri"/>
              </a:rPr>
              <a:t> of </a:t>
            </a:r>
            <a:r>
              <a:rPr lang="nl-NL" dirty="0" err="1">
                <a:ea typeface="Calibri"/>
                <a:cs typeface="Calibri"/>
              </a:rPr>
              <a:t>Mentimeter</a:t>
            </a:r>
            <a:r>
              <a:rPr lang="nl-NL" dirty="0">
                <a:ea typeface="Calibri"/>
                <a:cs typeface="Calibri"/>
              </a:rPr>
              <a:t>. En dit klassikaal bespreken.</a:t>
            </a:r>
            <a:endParaRPr lang="nl-NL">
              <a:ea typeface="Calibri"/>
              <a:cs typeface="Calibri"/>
            </a:endParaRPr>
          </a:p>
          <a:p>
            <a:endParaRPr lang="nl-NL" dirty="0">
              <a:ea typeface="Calibri"/>
              <a:cs typeface="Calibri"/>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het aanbieden van een aangepaste leeromgeving:</a:t>
            </a:r>
            <a:r>
              <a:rPr lang="nl-NL" dirty="0"/>
              <a:t> Yara geeft aan een hoog gevoel van Teacher </a:t>
            </a:r>
            <a:r>
              <a:rPr lang="nl-NL" dirty="0" err="1"/>
              <a:t>Self-Efficacy</a:t>
            </a:r>
            <a:r>
              <a:rPr lang="nl-NL" dirty="0"/>
              <a:t> te ervaren bij het aanbieden van een aangepaste leeromgeving bij Luna. Maak gebruik van literatuur: Welke cruciale elementen dragen bij aan een rustige en voorspelbare </a:t>
            </a:r>
            <a:r>
              <a:rPr lang="nl-NL" i="1" dirty="0"/>
              <a:t>fysieke</a:t>
            </a:r>
            <a:r>
              <a:rPr lang="nl-NL" dirty="0"/>
              <a:t> leeromgeving voor overprikkelde leerlingen, wat bijdraagt aan het verhogen van Teacher </a:t>
            </a:r>
            <a:r>
              <a:rPr lang="nl-NL" dirty="0" err="1"/>
              <a:t>Self-Efficacy</a:t>
            </a:r>
            <a:r>
              <a:rPr lang="nl-NL" dirty="0"/>
              <a:t>?</a:t>
            </a:r>
            <a:endParaRPr lang="nl-NL" dirty="0">
              <a:ea typeface="Calibri"/>
              <a:cs typeface="Calibri"/>
            </a:endParaRPr>
          </a:p>
          <a:p>
            <a:pPr marL="628650" lvl="1" indent="-171450" algn="just">
              <a:buFont typeface="Courier New"/>
              <a:buChar char="○"/>
            </a:pPr>
            <a:r>
              <a:rPr lang="nl-NL" b="1" i="1" dirty="0"/>
              <a:t>Een duidelijke en overzichtelijke klasindeling:</a:t>
            </a:r>
            <a:r>
              <a:rPr lang="nl-NL" i="1" dirty="0"/>
              <a:t> Een goed ingerichte klas helpt leerlingen om te weten waar ze aan toe zijn. Denk aan vaste plekken voor verschillende activiteiten (instructie, zelfstandig werken). Dit zorgt ervoor dat de leerkracht minder tijd kwijt is aan orde houden en zich meer kan richten op het lesgeven (Barrett et al., 2015).</a:t>
            </a:r>
            <a:endParaRPr lang="nl-NL" dirty="0"/>
          </a:p>
          <a:p>
            <a:pPr marL="628650" lvl="1" indent="-171450" algn="just">
              <a:buFont typeface="Courier New"/>
              <a:buChar char="○"/>
            </a:pPr>
            <a:r>
              <a:rPr lang="nl-NL" b="1" i="1" dirty="0"/>
              <a:t>Zo min mogelijk visuele en auditieve prikkels:</a:t>
            </a:r>
            <a:r>
              <a:rPr lang="nl-NL" i="1" dirty="0"/>
              <a:t> Te veel visuele en auditieve prikkels, zoals drukke posters of storende geluiden, kunnen het lastiger maken voor leerlingen om zich te concentreren. Een rustige, opgeruimde omgeving met neutrale kleuren en duidelijke instructies kan helpen om beter gefocust te blijven (Barrett et al., 2013).</a:t>
            </a:r>
            <a:endParaRPr lang="nl-NL" dirty="0"/>
          </a:p>
          <a:p>
            <a:pPr marL="628650" lvl="1" indent="-171450" algn="just">
              <a:buFont typeface="Courier New"/>
              <a:buChar char="○"/>
            </a:pPr>
            <a:r>
              <a:rPr lang="nl-NL" b="1" i="1" dirty="0"/>
              <a:t>Goede verlichting en akoestiek:</a:t>
            </a:r>
            <a:r>
              <a:rPr lang="nl-NL" i="1" dirty="0"/>
              <a:t> Natuurlijk licht en een prettige akoestiek kunnen een groot verschil maken in hoe prettig een klaslokaal aanvoelt. Fel kunstlicht of een galmende ruimte kan zowel leerlingen als leerkrachten vermoeien en onrust veroorzaken. Door rekening te houden met deze factoren, kan een klaslokaal een plek worden waar leerlingen zich beter kunnen concentreren en leerkrachten minder stress ervaren (</a:t>
            </a:r>
            <a:r>
              <a:rPr lang="nl-NL" i="1" dirty="0" err="1"/>
              <a:t>Cheryan</a:t>
            </a:r>
            <a:r>
              <a:rPr lang="nl-NL" i="1" dirty="0"/>
              <a:t> et al., 2014).</a:t>
            </a:r>
            <a:endParaRPr lang="nl-NL" dirty="0"/>
          </a:p>
          <a:p>
            <a:pPr marL="628650" lvl="1" indent="-171450" algn="just">
              <a:buFont typeface="Courier New"/>
              <a:buChar char="○"/>
            </a:pPr>
            <a:r>
              <a:rPr lang="nl-NL" b="1" i="1" dirty="0"/>
              <a:t>Flexibele werkplekken:</a:t>
            </a:r>
            <a:r>
              <a:rPr lang="nl-NL" i="1" dirty="0"/>
              <a:t> Niet alle leerlingen werken het beste op dezelfde manier. Door verschillende soorten werkplekken aan te bieden, zoals een stiltehoek of sta-bureaus, krijgen leerlingen de mogelijkheid om te kiezen wat voor hen het beste werkt. Dit maakt het voor de leerkracht makkelijker om in te spelen op individuele behoeften (</a:t>
            </a:r>
            <a:r>
              <a:rPr lang="nl-NL" i="1" dirty="0" err="1"/>
              <a:t>Guardino</a:t>
            </a:r>
            <a:r>
              <a:rPr lang="nl-NL" i="1" dirty="0"/>
              <a:t> &amp; Fullerton, 2010).</a:t>
            </a:r>
            <a:endParaRPr lang="nl-NL" dirty="0"/>
          </a:p>
          <a:p>
            <a:pPr marL="628650" lvl="1" indent="-171450" algn="just">
              <a:buFont typeface="Courier New"/>
              <a:buChar char="○"/>
            </a:pPr>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p>
          <a:p>
            <a:endParaRPr lang="nl-NL" dirty="0"/>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Sans-Serif"/>
              <a:buChar char="•"/>
            </a:pPr>
            <a:r>
              <a:rPr lang="nl-NL" b="1" dirty="0"/>
              <a:t>Laag gevoel van Teacher </a:t>
            </a:r>
            <a:r>
              <a:rPr lang="nl-NL" b="1" dirty="0" err="1"/>
              <a:t>Self-Efficacy</a:t>
            </a:r>
            <a:r>
              <a:rPr lang="nl-NL" b="1" dirty="0"/>
              <a:t> in het tijdig oppikken van signalen van overprikkeling</a:t>
            </a:r>
            <a:r>
              <a:rPr lang="nl-NL" dirty="0"/>
              <a:t>: Yara geeft aan een laag gevoel van Teacher </a:t>
            </a:r>
            <a:r>
              <a:rPr lang="nl-NL" dirty="0" err="1"/>
              <a:t>Self-Efficacy</a:t>
            </a:r>
            <a:r>
              <a:rPr lang="nl-NL" dirty="0"/>
              <a:t> te ervaren bij het tijdig oppikken van signalen van overprikkeling. Als je kijkt naar de leerlingen in je eigen klas, welke signalen van overprikkeling zie je bij sommige leerlingen? Volgens de literatuur, welke vroege signalen kunnen duiden op een leerling die bijna overprikkeld raakt, en hoe kun je als leerkracht deze signalen tijdig herkennen om effectief in te grijpen?</a:t>
            </a:r>
            <a:endParaRPr lang="en-US" dirty="0">
              <a:solidFill>
                <a:srgbClr val="444444"/>
              </a:solidFill>
            </a:endParaRPr>
          </a:p>
          <a:p>
            <a:pPr marL="628650" lvl="1" indent="-171450" algn="just">
              <a:buFont typeface="Courier New,monospace"/>
              <a:buChar char="○"/>
            </a:pPr>
            <a:r>
              <a:rPr lang="nl-NL" i="1" dirty="0"/>
              <a:t>Volgens de </a:t>
            </a:r>
            <a:r>
              <a:rPr lang="nl-NL" b="1" i="1" dirty="0"/>
              <a:t>Nederlandse Vereniging voor Autisme (NVA)</a:t>
            </a:r>
            <a:r>
              <a:rPr lang="nl-NL" i="1" dirty="0"/>
              <a:t> kunnen leerlingen met ASS gevoelig zijn voor zintuiglijke prikkels, wat kan leiden tot overprikkeling. Bij kinderen met ASS uit overprikkeling zich vaak in lichamelijke, emotionele of gedragsmatige signalen (NVA, </a:t>
            </a:r>
            <a:r>
              <a:rPr lang="nl-NL" i="1" dirty="0" err="1"/>
              <a:t>z.d.</a:t>
            </a:r>
            <a:r>
              <a:rPr lang="nl-NL" i="1" dirty="0"/>
              <a:t>). Vroege signalen van overprikkeling bij deze leerlingen kunnen onder andere zijn:</a:t>
            </a:r>
            <a:endParaRPr lang="nl-NL" dirty="0">
              <a:solidFill>
                <a:srgbClr val="444444"/>
              </a:solidFill>
            </a:endParaRPr>
          </a:p>
          <a:p>
            <a:pPr marL="628650" lvl="1" indent="-171450" algn="just">
              <a:buFont typeface="Courier New,monospace"/>
              <a:buChar char="○"/>
            </a:pPr>
            <a:r>
              <a:rPr lang="nl-NL" b="1" i="1" dirty="0"/>
              <a:t>Lichamelijke signalen:</a:t>
            </a:r>
            <a:r>
              <a:rPr lang="nl-NL" i="1" dirty="0"/>
              <a:t> Verhoogde spanning in het lichaam, zoals trillen of klamme handen.</a:t>
            </a:r>
            <a:endParaRPr lang="nl-NL" dirty="0">
              <a:solidFill>
                <a:srgbClr val="444444"/>
              </a:solidFill>
            </a:endParaRPr>
          </a:p>
          <a:p>
            <a:pPr marL="628650" lvl="1" indent="-171450" algn="just">
              <a:buFont typeface="Courier New,monospace"/>
              <a:buChar char="○"/>
            </a:pPr>
            <a:r>
              <a:rPr lang="nl-NL" b="1" i="1" dirty="0"/>
              <a:t>Gedragsmatige signalen:</a:t>
            </a:r>
            <a:r>
              <a:rPr lang="nl-NL" i="1" dirty="0"/>
              <a:t> Het vertonen van repetitief gedrag (bijvoorbeeld </a:t>
            </a:r>
            <a:r>
              <a:rPr lang="nl-NL" i="1" dirty="0" err="1"/>
              <a:t>handfladderen</a:t>
            </a:r>
            <a:r>
              <a:rPr lang="nl-NL" i="1" dirty="0"/>
              <a:t> of herhalend wiegen), zich terugtrekken, of het vermijden van contact.</a:t>
            </a:r>
            <a:endParaRPr lang="nl-NL" dirty="0">
              <a:solidFill>
                <a:srgbClr val="444444"/>
              </a:solidFill>
            </a:endParaRPr>
          </a:p>
          <a:p>
            <a:pPr marL="628650" lvl="1" indent="-171450" algn="just">
              <a:buFont typeface="Courier New,monospace"/>
              <a:buChar char="○"/>
            </a:pPr>
            <a:r>
              <a:rPr lang="nl-NL" b="1" i="1" dirty="0"/>
              <a:t>Emotionele signalen</a:t>
            </a:r>
            <a:r>
              <a:rPr lang="nl-NL" i="1" dirty="0"/>
              <a:t>: Boosheid, huilen, of juist volledige emotionele blokkades (niet reageren op de omgeving).</a:t>
            </a:r>
            <a:endParaRPr lang="nl-NL" dirty="0">
              <a:solidFill>
                <a:srgbClr val="444444"/>
              </a:solidFill>
            </a:endParaRPr>
          </a:p>
          <a:p>
            <a:pPr marL="628650" lvl="1" indent="-171450" algn="just">
              <a:buFont typeface="Courier New,monospace"/>
              <a:buChar char="○"/>
            </a:pPr>
            <a:r>
              <a:rPr lang="nl-NL" b="1" i="1" dirty="0"/>
              <a:t>Verhoogde gevoeligheid voor prikkels</a:t>
            </a:r>
            <a:r>
              <a:rPr lang="nl-NL" i="1" dirty="0"/>
              <a:t>: Bijvoorbeeld het bedekken van de oren of het wegkijken van felle lichten.</a:t>
            </a:r>
            <a:endParaRPr lang="nl-NL" dirty="0">
              <a:solidFill>
                <a:srgbClr val="444444"/>
              </a:solidFill>
            </a:endParaRPr>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30451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25-09-2025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25-09-2025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a:extLst>
              <a:ext uri="{FF2B5EF4-FFF2-40B4-BE49-F238E27FC236}">
                <a16:creationId xmlns:a16="http://schemas.microsoft.com/office/drawing/2014/main" id="{69F24DD5-4291-BFE1-95AF-E3F6A4779957}"/>
              </a:ext>
            </a:extLst>
          </p:cNvPr>
          <p:cNvPicPr>
            <a:picLocks noChangeAspect="1"/>
          </p:cNvPicPr>
          <p:nvPr/>
        </p:nvPicPr>
        <p:blipFill>
          <a:blip r:embed="rId3"/>
          <a:srcRect l="20112" r="29891" b="1"/>
          <a:stretch>
            <a:fillRect/>
          </a:stretch>
        </p:blipFill>
        <p:spPr>
          <a:xfrm>
            <a:off x="10109792"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F2B470B8-43C1-438E-6EE1-CBA02EB996F0}"/>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96A6E713-C0BB-21ED-E34F-79DF48870571}"/>
              </a:ext>
            </a:extLst>
          </p:cNvPr>
          <p:cNvSpPr>
            <a:spLocks noGrp="1"/>
          </p:cNvSpPr>
          <p:nvPr>
            <p:ph type="body" sz="quarter" idx="16"/>
          </p:nvPr>
        </p:nvSpPr>
        <p:spPr>
          <a:xfrm>
            <a:off x="8910131" y="1007863"/>
            <a:ext cx="10537" cy="432000"/>
          </a:xfrm>
        </p:spPr>
        <p:txBody>
          <a:bodyPr/>
          <a:lstStyle/>
          <a:p>
            <a:endParaRPr lang="en-US"/>
          </a:p>
        </p:txBody>
      </p:sp>
    </p:spTree>
    <p:extLst>
      <p:ext uri="{BB962C8B-B14F-4D97-AF65-F5344CB8AC3E}">
        <p14:creationId xmlns:p14="http://schemas.microsoft.com/office/powerpoint/2010/main" val="3335585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4000163" y="1461427"/>
            <a:ext cx="5772967" cy="9361688"/>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Hoog gevoel van Teacher </a:t>
            </a:r>
            <a:r>
              <a:rPr lang="nl-NL" sz="2400" b="1" dirty="0" err="1"/>
              <a:t>Self-Efficacy</a:t>
            </a:r>
            <a:r>
              <a:rPr lang="nl-NL" sz="2400" b="1" dirty="0"/>
              <a:t> in het aanbieden van een aangepaste leeromgeving: </a:t>
            </a:r>
            <a:r>
              <a:rPr lang="nl-NL" sz="2400" dirty="0"/>
              <a:t>Yara geeft aan een hoog gevoel van Teacher </a:t>
            </a:r>
            <a:r>
              <a:rPr lang="nl-NL" sz="2400" dirty="0" err="1"/>
              <a:t>Self-Efficacy</a:t>
            </a:r>
            <a:r>
              <a:rPr lang="nl-NL" sz="2400" dirty="0"/>
              <a:t> te ervaren bij het aanbieden van een aangepaste leeromgeving bij Luna. </a:t>
            </a:r>
          </a:p>
          <a:p>
            <a:pPr>
              <a:lnSpc>
                <a:spcPct val="150000"/>
              </a:lnSpc>
            </a:pPr>
            <a:endParaRPr lang="nl-NL" sz="2400" dirty="0"/>
          </a:p>
          <a:p>
            <a:pPr marL="342900" indent="-342900">
              <a:lnSpc>
                <a:spcPct val="150000"/>
              </a:lnSpc>
              <a:buFont typeface="Arial" panose="020B0604020202020204" pitchFamily="34" charset="0"/>
              <a:buChar char="•"/>
            </a:pPr>
            <a:r>
              <a:rPr lang="nl-NL" sz="2400" dirty="0"/>
              <a:t>Maak gebruik van literatuur: Welke cruciale elementen dragen bij aan </a:t>
            </a:r>
            <a:r>
              <a:rPr lang="nl-NL" sz="2400" b="1" dirty="0"/>
              <a:t>een rustige en voorspelbare fysieke leeromgeving voor overprikkelde leerlingen, </a:t>
            </a:r>
            <a:r>
              <a:rPr lang="nl-NL" sz="2400" dirty="0"/>
              <a:t>wat bijdraagt aan het verhogen van Teacher </a:t>
            </a:r>
            <a:r>
              <a:rPr lang="nl-NL" sz="2400" err="1"/>
              <a:t>Self-Efficacy</a:t>
            </a:r>
            <a:r>
              <a:rPr lang="nl-NL" sz="2400" dirty="0"/>
              <a:t>? </a:t>
            </a:r>
          </a:p>
          <a:p>
            <a:pPr>
              <a:lnSpc>
                <a:spcPct val="150000"/>
              </a:lnSpc>
            </a:pPr>
            <a:endParaRPr lang="nl-NL" sz="2400" dirty="0"/>
          </a:p>
          <a:p>
            <a:pPr>
              <a:lnSpc>
                <a:spcPct val="150000"/>
              </a:lnSpc>
            </a:pP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7A4E88B6-8EC9-7461-1883-16F67A790F73}"/>
              </a:ext>
            </a:extLst>
          </p:cNvPr>
          <p:cNvPicPr>
            <a:picLocks noChangeAspect="1"/>
          </p:cNvPicPr>
          <p:nvPr/>
        </p:nvPicPr>
        <p:blipFill>
          <a:blip r:embed="rId3">
            <a:extLst>
              <a:ext uri="{28A0092B-C50C-407E-A947-70E740481C1C}">
                <a14:useLocalDpi xmlns:a14="http://schemas.microsoft.com/office/drawing/2010/main" val="0"/>
              </a:ext>
            </a:extLst>
          </a:blip>
          <a:srcRect t="3370"/>
          <a:stretch/>
        </p:blipFill>
        <p:spPr>
          <a:xfrm>
            <a:off x="882127" y="4864248"/>
            <a:ext cx="12374724" cy="4127351"/>
          </a:xfrm>
          <a:prstGeom prst="rect">
            <a:avLst/>
          </a:prstGeom>
        </p:spPr>
      </p:pic>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3902122" y="266146"/>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Laag gevoel van Teacher </a:t>
            </a:r>
            <a:r>
              <a:rPr lang="nl-NL" sz="2400" b="1" dirty="0" err="1"/>
              <a:t>Self-Efficacy</a:t>
            </a:r>
            <a:r>
              <a:rPr lang="nl-NL" sz="2400" b="1" dirty="0"/>
              <a:t> in het tijdig oppikken van signalen van overprikkeling: </a:t>
            </a:r>
            <a:r>
              <a:rPr lang="nl-NL" sz="2400" dirty="0"/>
              <a:t>Yara geeft aan een laag gevoel van Teacher </a:t>
            </a:r>
            <a:r>
              <a:rPr lang="nl-NL" sz="2400" dirty="0" err="1"/>
              <a:t>Self-Efficacy</a:t>
            </a:r>
            <a:r>
              <a:rPr lang="nl-NL" sz="2400" dirty="0"/>
              <a:t> te ervaren bij het tijdig oppikken van signalen van overprikkeling. </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de leerlingen in je eigen klas, </a:t>
            </a:r>
            <a:r>
              <a:rPr lang="nl-NL" sz="2400" b="1" dirty="0"/>
              <a:t>welke signalen van overprikkeling</a:t>
            </a:r>
            <a:r>
              <a:rPr lang="nl-NL" sz="2400" dirty="0"/>
              <a:t> zie je bij sommige leerlingen? Volgens de literatuur, welke </a:t>
            </a:r>
            <a:r>
              <a:rPr lang="nl-NL" sz="2400" b="1" dirty="0"/>
              <a:t>vroege signalen</a:t>
            </a:r>
            <a:r>
              <a:rPr lang="nl-NL" sz="2400" dirty="0"/>
              <a:t> kunnen duiden op een leerling die bijna overprikkeld raakt, en hoe kun je als leerkracht deze signalen </a:t>
            </a:r>
            <a:r>
              <a:rPr lang="nl-NL" sz="2400" b="1" dirty="0"/>
              <a:t>tijdig herkennen</a:t>
            </a:r>
            <a:r>
              <a:rPr lang="nl-NL" sz="2400" dirty="0"/>
              <a:t> om effectief in te grijpen? </a:t>
            </a:r>
          </a:p>
          <a:p>
            <a:pPr>
              <a:lnSpc>
                <a:spcPct val="150000"/>
              </a:lnSpc>
            </a:pPr>
            <a:r>
              <a:rPr lang="nl-NL" sz="2400" dirty="0"/>
              <a:t>Tip: kijk op de website van NVA</a:t>
            </a:r>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252C8A5B-E20F-0683-E443-ED29C090E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9729" y="4855472"/>
            <a:ext cx="12186897" cy="3770368"/>
          </a:xfrm>
          <a:prstGeom prst="rect">
            <a:avLst/>
          </a:prstGeom>
        </p:spPr>
      </p:pic>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Luna.​</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91C88025-8396-3AD3-3888-75F3F106EE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54" y="2806384"/>
            <a:ext cx="12981889" cy="6812278"/>
          </a:xfrm>
          <a:prstGeom prst="rect">
            <a:avLst/>
          </a:prstGeom>
        </p:spPr>
      </p:pic>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9613900" cy="940459"/>
          </a:xfrm>
        </p:spPr>
        <p:txBody>
          <a:bodyPr/>
          <a:lstStyle/>
          <a:p>
            <a:r>
              <a:rPr lang="nl-NL" dirty="0"/>
              <a:t>4. Het ondersteunen van Luna in haar sociaal-emotionele ontwikkeling </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dirty="0"/>
              <a:t>De moeder van Luna geeft aan dat Luna uitspraken doet zoals “</a:t>
            </a:r>
            <a:r>
              <a:rPr lang="nl-NL" sz="2400" i="1" dirty="0"/>
              <a:t>Hier is het donker en boven is het licht”. </a:t>
            </a:r>
            <a:r>
              <a:rPr lang="nl-NL" sz="2400" dirty="0"/>
              <a:t>Hieruit kun je afleiden dat ze wellicht kampt met depressieve klachten en suïcidale gedachten. </a:t>
            </a:r>
          </a:p>
          <a:p>
            <a:pPr>
              <a:lnSpc>
                <a:spcPct val="150000"/>
              </a:lnSpc>
            </a:pPr>
            <a:endParaRPr lang="nl-NL" sz="2400" dirty="0"/>
          </a:p>
          <a:p>
            <a:pPr marL="342900" indent="-342900">
              <a:lnSpc>
                <a:spcPct val="150000"/>
              </a:lnSpc>
              <a:buFont typeface="Arial" panose="020B0604020202020204" pitchFamily="34" charset="0"/>
              <a:buChar char="•"/>
            </a:pPr>
            <a:r>
              <a:rPr lang="nl-NL" sz="2400" dirty="0"/>
              <a:t>Wat zou jij als leerkracht doen op het moment dat je dit van een ouder hoort over een leerling uit je klas? Welke stappen ga je dan doorlopen? </a:t>
            </a:r>
            <a:endParaRPr lang="en-US" sz="2400" dirty="0"/>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6" name="Afbeelding 5" descr="Afbeelding met tekst, schermopname, Lettertype, document&#10;&#10;Door AI gegenereerde inhoud is mogelijk onjuist.">
            <a:extLst>
              <a:ext uri="{FF2B5EF4-FFF2-40B4-BE49-F238E27FC236}">
                <a16:creationId xmlns:a16="http://schemas.microsoft.com/office/drawing/2014/main" id="{A88E673F-03B0-9E91-7483-F2D2380C16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07" y="5654675"/>
            <a:ext cx="12097597" cy="3042954"/>
          </a:xfrm>
          <a:prstGeom prst="rect">
            <a:avLst/>
          </a:prstGeom>
        </p:spPr>
      </p:pic>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dirty="0"/>
              <a:t>Wat heb je uit het verhaal over Luna gehaald voor je eigen leerkracht handelen?</a:t>
            </a:r>
            <a:endParaRPr lang="nl-NL"/>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14</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dirty="0"/>
              <a:t>Verhaal 2:</a:t>
            </a:r>
            <a:br>
              <a:rPr lang="nl-NL" dirty="0"/>
            </a:br>
            <a:br>
              <a:rPr lang="nl-NL" dirty="0"/>
            </a:br>
            <a:r>
              <a:rPr lang="nl-NL" b="1" dirty="0"/>
              <a:t>Leerkracht van een leerling in groep 8 regulier onderwijs met de diagnose ASS </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dirty="0">
                <a:solidFill>
                  <a:schemeClr val="accent2"/>
                </a:solidFill>
              </a:rPr>
              <a:t>Startvragen​</a:t>
            </a:r>
          </a:p>
          <a:p>
            <a:pPr marL="457200" indent="-457200">
              <a:lnSpc>
                <a:spcPct val="150000"/>
              </a:lnSpc>
              <a:spcAft>
                <a:spcPts val="600"/>
              </a:spcAft>
              <a:buFont typeface="Arial" panose="020B0604020202020204" pitchFamily="34" charset="0"/>
              <a:buChar char="•"/>
            </a:pPr>
            <a:r>
              <a:rPr lang="nl-NL" sz="2400" dirty="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Welke belemmerende en bevorderende factoren voor de ontwikkeling van deze leerling ontdek je in dit verhaal?</a:t>
            </a:r>
            <a:endParaRPr lang="en-US" sz="2400" dirty="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D875FCFC-9F1C-FB3F-D1A7-725971DDC5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5831" y="2773521"/>
            <a:ext cx="11963893" cy="5762307"/>
          </a:xfrm>
          <a:prstGeom prst="rect">
            <a:avLst/>
          </a:prstGeom>
        </p:spPr>
      </p:pic>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fontScale="92500"/>
          </a:bodyPr>
          <a:lstStyle/>
          <a:p>
            <a:pPr>
              <a:lnSpc>
                <a:spcPct val="150000"/>
              </a:lnSpc>
              <a:spcAft>
                <a:spcPts val="600"/>
              </a:spcAft>
            </a:pPr>
            <a:r>
              <a:rPr lang="nl-NL" sz="2800" i="1" dirty="0">
                <a:solidFill>
                  <a:schemeClr val="accent2"/>
                </a:solidFill>
              </a:rPr>
              <a:t>Ga met elkaar in overleg</a:t>
            </a:r>
            <a:endParaRPr lang="nl-NL" sz="2400" dirty="0">
              <a:solidFill>
                <a:schemeClr val="accent2"/>
              </a:solidFill>
            </a:endParaRPr>
          </a:p>
          <a:p>
            <a:pPr marL="457200" indent="-457200">
              <a:lnSpc>
                <a:spcPct val="150000"/>
              </a:lnSpc>
              <a:spcAft>
                <a:spcPts val="600"/>
              </a:spcAft>
              <a:buFont typeface="Arial" panose="020B0604020202020204" pitchFamily="34" charset="0"/>
              <a:buChar char="•"/>
            </a:pPr>
            <a:r>
              <a:rPr lang="nl-NL" sz="2400" dirty="0"/>
              <a:t>Wat is een mogelijke verklaring voor Luna haar emotionele uitbarstingen thuis?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In het verhaal lees je dat Yara soms beperkingen ervaart, omdat de communicatie met zorgprofessionals meestal via de ouders van Luna verloopt. Yara vindt dat direct contact met deze experts nuttig zou zijn om haar ondersteuning beter af te stemmen. Waarom heeft Yara hier denk je behoefte aan?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bijv. de huidige leerkracht en de ouders) om nog beter zicht te hebben op wat wel of niet werkt bij deze leerling?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Heb jij zelf een leerling met ASS in de klas, zie je overeenkomsten en verschillen? Wat zou jij doen om deze leerling te ondersteunen? </a:t>
            </a:r>
            <a:endParaRPr lang="en-US" sz="2400" dirty="0"/>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accent2"/>
                </a:solidFill>
              </a:rPr>
              <a:t>Tips van de leerkracht – deel 1</a:t>
            </a:r>
            <a:endParaRPr lang="en-US" dirty="0">
              <a:solidFill>
                <a:schemeClr val="accent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575682"/>
            <a:ext cx="16348148" cy="7820396"/>
          </a:xfrm>
        </p:spPr>
        <p:txBody>
          <a:bodyPr wrap="square">
            <a:noAutofit/>
          </a:bodyPr>
          <a:lstStyle/>
          <a:p>
            <a:pPr>
              <a:lnSpc>
                <a:spcPct val="150000"/>
              </a:lnSpc>
              <a:spcAft>
                <a:spcPts val="600"/>
              </a:spcAft>
            </a:pPr>
            <a:r>
              <a:rPr lang="nl-NL" sz="2400" b="1" dirty="0"/>
              <a:t>Creëren van een prikkelarme werkplek </a:t>
            </a:r>
          </a:p>
          <a:p>
            <a:pPr marL="342900" indent="-342900">
              <a:lnSpc>
                <a:spcPct val="150000"/>
              </a:lnSpc>
              <a:spcAft>
                <a:spcPts val="600"/>
              </a:spcAft>
              <a:buFont typeface="Arial" panose="020B0604020202020204" pitchFamily="34" charset="0"/>
              <a:buChar char="•"/>
            </a:pPr>
            <a:r>
              <a:rPr lang="nl-NL" sz="2400" dirty="0"/>
              <a:t>Gebruik een “concentratiescherm” op de tafels om visuele afleidingen te beperken. </a:t>
            </a:r>
          </a:p>
          <a:p>
            <a:pPr marL="342900" indent="-342900">
              <a:lnSpc>
                <a:spcPct val="150000"/>
              </a:lnSpc>
              <a:spcAft>
                <a:spcPts val="600"/>
              </a:spcAft>
              <a:buFont typeface="Arial" panose="020B0604020202020204" pitchFamily="34" charset="0"/>
              <a:buChar char="•"/>
            </a:pPr>
            <a:r>
              <a:rPr lang="nl-NL" sz="2400" dirty="0"/>
              <a:t>Bied een </a:t>
            </a:r>
            <a:r>
              <a:rPr lang="nl-NL" sz="2400" dirty="0" err="1"/>
              <a:t>noise-cancelling</a:t>
            </a:r>
            <a:r>
              <a:rPr lang="nl-NL" sz="2400" dirty="0"/>
              <a:t> koptelefoon aan om geluidsoverlast te verminderen. </a:t>
            </a:r>
          </a:p>
          <a:p>
            <a:pPr marL="342900" indent="-342900">
              <a:lnSpc>
                <a:spcPct val="150000"/>
              </a:lnSpc>
              <a:spcAft>
                <a:spcPts val="600"/>
              </a:spcAft>
              <a:buFont typeface="Arial" panose="020B0604020202020204" pitchFamily="34" charset="0"/>
              <a:buChar char="•"/>
            </a:pPr>
            <a:r>
              <a:rPr lang="nl-NL" sz="2400" dirty="0"/>
              <a:t>Zorg voor een rustige en overzichtelijke werkplek, weg van drukke zones in de klas. </a:t>
            </a:r>
          </a:p>
          <a:p>
            <a:pPr>
              <a:lnSpc>
                <a:spcPct val="150000"/>
              </a:lnSpc>
              <a:spcAft>
                <a:spcPts val="600"/>
              </a:spcAft>
            </a:pPr>
            <a:r>
              <a:rPr lang="nl-NL" sz="2400" b="1" dirty="0"/>
              <a:t>Structuur en voorspelbaarheid </a:t>
            </a:r>
          </a:p>
          <a:p>
            <a:pPr marL="342900" indent="-342900">
              <a:lnSpc>
                <a:spcPct val="150000"/>
              </a:lnSpc>
              <a:spcAft>
                <a:spcPts val="600"/>
              </a:spcAft>
              <a:buFont typeface="Arial" panose="020B0604020202020204" pitchFamily="34" charset="0"/>
              <a:buChar char="•"/>
            </a:pPr>
            <a:r>
              <a:rPr lang="nl-NL" sz="2400" dirty="0"/>
              <a:t>Gebruik visuele dagplanningen om de leerling houvast te geven. </a:t>
            </a:r>
          </a:p>
          <a:p>
            <a:pPr marL="342900" indent="-342900">
              <a:lnSpc>
                <a:spcPct val="150000"/>
              </a:lnSpc>
              <a:spcAft>
                <a:spcPts val="600"/>
              </a:spcAft>
              <a:buFont typeface="Arial" panose="020B0604020202020204" pitchFamily="34" charset="0"/>
              <a:buChar char="•"/>
            </a:pPr>
            <a:r>
              <a:rPr lang="nl-NL" sz="2400" dirty="0"/>
              <a:t>Splits complexe taken op in kleinere, overzichtelijke stappen. </a:t>
            </a:r>
          </a:p>
          <a:p>
            <a:pPr marL="342900" indent="-342900">
              <a:lnSpc>
                <a:spcPct val="150000"/>
              </a:lnSpc>
              <a:spcAft>
                <a:spcPts val="600"/>
              </a:spcAft>
              <a:buFont typeface="Arial" panose="020B0604020202020204" pitchFamily="34" charset="0"/>
              <a:buChar char="•"/>
            </a:pPr>
            <a:r>
              <a:rPr lang="nl-NL" sz="2400" dirty="0"/>
              <a:t>Bespreek overgangsmomenten vooraf en maak duidelijk wat er gaat gebeuren. </a:t>
            </a:r>
          </a:p>
          <a:p>
            <a:pPr>
              <a:lnSpc>
                <a:spcPct val="150000"/>
              </a:lnSpc>
              <a:spcAft>
                <a:spcPts val="600"/>
              </a:spcAft>
            </a:pPr>
            <a:r>
              <a:rPr lang="nl-NL" sz="2400" b="1" dirty="0"/>
              <a:t>Inbouwen van rustmomenten </a:t>
            </a:r>
          </a:p>
          <a:p>
            <a:pPr marL="342900" indent="-342900">
              <a:lnSpc>
                <a:spcPct val="150000"/>
              </a:lnSpc>
              <a:spcAft>
                <a:spcPts val="600"/>
              </a:spcAft>
              <a:buFont typeface="Arial" panose="020B0604020202020204" pitchFamily="34" charset="0"/>
              <a:buChar char="•"/>
            </a:pPr>
            <a:r>
              <a:rPr lang="nl-NL" sz="2400" dirty="0"/>
              <a:t>Geef de leerling de mogelijkheid om binnen te blijven tijdens drukke pauzes. </a:t>
            </a:r>
          </a:p>
          <a:p>
            <a:pPr marL="342900" indent="-342900">
              <a:lnSpc>
                <a:spcPct val="150000"/>
              </a:lnSpc>
              <a:spcAft>
                <a:spcPts val="600"/>
              </a:spcAft>
              <a:buFont typeface="Arial" panose="020B0604020202020204" pitchFamily="34" charset="0"/>
              <a:buChar char="•"/>
            </a:pPr>
            <a:r>
              <a:rPr lang="nl-NL" sz="2400" dirty="0"/>
              <a:t>Zorg voor een rustige plek waar hij/zij zich even kan terugtrekken als de klas te druk wordt. </a:t>
            </a:r>
          </a:p>
          <a:p>
            <a:pPr marL="342900" indent="-342900">
              <a:lnSpc>
                <a:spcPct val="150000"/>
              </a:lnSpc>
              <a:spcAft>
                <a:spcPts val="600"/>
              </a:spcAft>
              <a:buFont typeface="Arial" panose="020B0604020202020204" pitchFamily="34" charset="0"/>
              <a:buChar char="•"/>
            </a:pPr>
            <a:r>
              <a:rPr lang="nl-NL" sz="2400" dirty="0"/>
              <a:t>Plan korte pauzes tussen taken, zodat de leerling de tijd heeft om te ont prikkelen. </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dirty="0">
                <a:solidFill>
                  <a:schemeClr val="accent2"/>
                </a:solidFill>
              </a:rPr>
              <a:t>Tips van de leerkracht – deel 2</a:t>
            </a:r>
            <a:endParaRPr lang="en-US" dirty="0">
              <a:solidFill>
                <a:schemeClr val="accent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dirty="0"/>
              <a:t>Dagelijkse check-ins </a:t>
            </a:r>
          </a:p>
          <a:p>
            <a:pPr marL="342900" indent="-342900">
              <a:lnSpc>
                <a:spcPct val="150000"/>
              </a:lnSpc>
              <a:spcAft>
                <a:spcPts val="600"/>
              </a:spcAft>
              <a:buFont typeface="Arial" panose="020B0604020202020204" pitchFamily="34" charset="0"/>
              <a:buChar char="•"/>
            </a:pPr>
            <a:r>
              <a:rPr lang="nl-NL" sz="2400" dirty="0"/>
              <a:t>Vraag de leerling elke ochtend hoe hij/zij zich voelt, bijvoorbeeld met behulp van een visuele kaart (bijv. smileys). </a:t>
            </a:r>
          </a:p>
          <a:p>
            <a:pPr marL="342900" indent="-342900">
              <a:lnSpc>
                <a:spcPct val="150000"/>
              </a:lnSpc>
              <a:spcAft>
                <a:spcPts val="600"/>
              </a:spcAft>
              <a:buFont typeface="Arial" panose="020B0604020202020204" pitchFamily="34" charset="0"/>
              <a:buChar char="•"/>
            </a:pPr>
            <a:r>
              <a:rPr lang="nl-NL" sz="2400" dirty="0"/>
              <a:t>Gebruik deze check-ins om signalen van overprikkeling of spanning vroegtijdig op te vangen. </a:t>
            </a:r>
          </a:p>
          <a:p>
            <a:pPr>
              <a:lnSpc>
                <a:spcPct val="150000"/>
              </a:lnSpc>
              <a:spcAft>
                <a:spcPts val="600"/>
              </a:spcAft>
            </a:pPr>
            <a:r>
              <a:rPr lang="nl-NL" sz="2400" b="1" dirty="0"/>
              <a:t>Positieve bekrachtiging </a:t>
            </a:r>
          </a:p>
          <a:p>
            <a:pPr marL="342900" indent="-342900">
              <a:lnSpc>
                <a:spcPct val="150000"/>
              </a:lnSpc>
              <a:spcAft>
                <a:spcPts val="600"/>
              </a:spcAft>
              <a:buFont typeface="Arial" panose="020B0604020202020204" pitchFamily="34" charset="0"/>
              <a:buChar char="•"/>
            </a:pPr>
            <a:r>
              <a:rPr lang="nl-NL" sz="2400" dirty="0"/>
              <a:t>Geef complimenten wanneer de leerling actief deelneemt aan de klasactiviteiten. </a:t>
            </a:r>
          </a:p>
          <a:p>
            <a:pPr marL="342900" indent="-342900">
              <a:lnSpc>
                <a:spcPct val="150000"/>
              </a:lnSpc>
              <a:spcAft>
                <a:spcPts val="600"/>
              </a:spcAft>
              <a:buFont typeface="Arial" panose="020B0604020202020204" pitchFamily="34" charset="0"/>
              <a:buChar char="•"/>
            </a:pPr>
            <a:r>
              <a:rPr lang="nl-NL" sz="2400" dirty="0"/>
              <a:t>Benadruk sterke punten, zoals taakgerichtheid en creativiteit, om het zelfvertrouwen te vergroten. </a:t>
            </a:r>
          </a:p>
          <a:p>
            <a:pPr>
              <a:lnSpc>
                <a:spcPct val="150000"/>
              </a:lnSpc>
              <a:spcAft>
                <a:spcPts val="600"/>
              </a:spcAft>
            </a:pPr>
            <a:r>
              <a:rPr lang="nl-NL" sz="2400" b="1" dirty="0"/>
              <a:t>Ondersteuning bij sociaal contact </a:t>
            </a:r>
          </a:p>
          <a:p>
            <a:pPr marL="342900" indent="-342900">
              <a:lnSpc>
                <a:spcPct val="150000"/>
              </a:lnSpc>
              <a:spcAft>
                <a:spcPts val="600"/>
              </a:spcAft>
              <a:buFont typeface="Arial" panose="020B0604020202020204" pitchFamily="34" charset="0"/>
              <a:buChar char="•"/>
            </a:pPr>
            <a:r>
              <a:rPr lang="nl-NL" sz="2400" dirty="0"/>
              <a:t>Stimuleer gestructureerd samenspel in kleine groepen, zodat de leerling sociale interacties kan oefenen in een veilige omgeving. </a:t>
            </a:r>
          </a:p>
          <a:p>
            <a:pPr marL="342900" indent="-342900">
              <a:lnSpc>
                <a:spcPct val="150000"/>
              </a:lnSpc>
              <a:spcAft>
                <a:spcPts val="600"/>
              </a:spcAft>
              <a:buFont typeface="Arial" panose="020B0604020202020204" pitchFamily="34" charset="0"/>
              <a:buChar char="•"/>
            </a:pPr>
            <a:r>
              <a:rPr lang="nl-NL" sz="2400" dirty="0"/>
              <a:t>Help de leerling met rollenspellen of scenario’s om sociale vaardigheden te ontwikkelen. </a:t>
            </a:r>
          </a:p>
          <a:p>
            <a:pPr marL="342900" indent="-342900">
              <a:lnSpc>
                <a:spcPct val="150000"/>
              </a:lnSpc>
              <a:spcAft>
                <a:spcPts val="600"/>
              </a:spcAft>
              <a:buFont typeface="Arial" panose="020B0604020202020204" pitchFamily="34" charset="0"/>
              <a:buChar char="•"/>
            </a:pPr>
            <a:r>
              <a:rPr lang="nl-NL" sz="2400" dirty="0"/>
              <a:t>Zorg ervoor dat klasgenoten de behoeften van de leerling begrijpen en respecteren, bijvoorbeeld door een klassengesprek over diversiteit. </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D6234-E9C2-3F23-E6DE-B3E451EEFC8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38F01FA-D07E-4BA0-07B0-BDCDCB4B5697}"/>
              </a:ext>
            </a:extLst>
          </p:cNvPr>
          <p:cNvSpPr>
            <a:spLocks noGrp="1"/>
          </p:cNvSpPr>
          <p:nvPr>
            <p:ph type="title"/>
          </p:nvPr>
        </p:nvSpPr>
        <p:spPr>
          <a:xfrm>
            <a:off x="2123360" y="1451904"/>
            <a:ext cx="11313066" cy="940459"/>
          </a:xfrm>
        </p:spPr>
        <p:txBody>
          <a:bodyPr wrap="square">
            <a:normAutofit/>
          </a:bodyPr>
          <a:lstStyle/>
          <a:p>
            <a:r>
              <a:rPr lang="nl-NL" dirty="0">
                <a:solidFill>
                  <a:schemeClr val="accent2"/>
                </a:solidFill>
              </a:rPr>
              <a:t>Tips van de leerkracht – deel 3</a:t>
            </a:r>
            <a:endParaRPr lang="en-US" dirty="0">
              <a:solidFill>
                <a:schemeClr val="accent2"/>
              </a:solidFill>
            </a:endParaRPr>
          </a:p>
        </p:txBody>
      </p:sp>
      <p:sp>
        <p:nvSpPr>
          <p:cNvPr id="6" name="Tijdelijke aanduiding voor tekst 5">
            <a:extLst>
              <a:ext uri="{FF2B5EF4-FFF2-40B4-BE49-F238E27FC236}">
                <a16:creationId xmlns:a16="http://schemas.microsoft.com/office/drawing/2014/main" id="{65AB7635-4BA7-E4AC-2ABD-A0464405B64B}"/>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dirty="0"/>
              <a:t>Betrekken van ouders en zorgprofessionals </a:t>
            </a:r>
          </a:p>
          <a:p>
            <a:pPr marL="342900" indent="-342900">
              <a:lnSpc>
                <a:spcPct val="150000"/>
              </a:lnSpc>
              <a:spcAft>
                <a:spcPts val="600"/>
              </a:spcAft>
              <a:buFont typeface="Arial" panose="020B0604020202020204" pitchFamily="34" charset="0"/>
              <a:buChar char="•"/>
            </a:pPr>
            <a:r>
              <a:rPr lang="nl-NL" sz="2400" dirty="0"/>
              <a:t>Houd regelmatig contact met ouders om informatie te delen en gezamenlijk doelen af te stemmen. </a:t>
            </a:r>
          </a:p>
          <a:p>
            <a:pPr marL="342900" indent="-342900">
              <a:lnSpc>
                <a:spcPct val="150000"/>
              </a:lnSpc>
              <a:spcAft>
                <a:spcPts val="600"/>
              </a:spcAft>
              <a:buFont typeface="Arial" panose="020B0604020202020204" pitchFamily="34" charset="0"/>
              <a:buChar char="•"/>
            </a:pPr>
            <a:r>
              <a:rPr lang="nl-NL" sz="2400" dirty="0"/>
              <a:t>Vraag ouders om suggesties voor strategieën die thuis werken en die mogelijk in de klas toegepast kunnen worden. </a:t>
            </a:r>
          </a:p>
          <a:p>
            <a:pPr marL="342900" indent="-342900">
              <a:lnSpc>
                <a:spcPct val="150000"/>
              </a:lnSpc>
              <a:spcAft>
                <a:spcPts val="600"/>
              </a:spcAft>
              <a:buFont typeface="Arial" panose="020B0604020202020204" pitchFamily="34" charset="0"/>
              <a:buChar char="•"/>
            </a:pPr>
            <a:r>
              <a:rPr lang="nl-NL" sz="2400" dirty="0"/>
              <a:t>Werk samen met zorgprofessionals om aanvullende ondersteuning te bieden en expertise te benutten. </a:t>
            </a:r>
          </a:p>
          <a:p>
            <a:pPr>
              <a:lnSpc>
                <a:spcPct val="150000"/>
              </a:lnSpc>
              <a:spcAft>
                <a:spcPts val="600"/>
              </a:spcAft>
            </a:pPr>
            <a:r>
              <a:rPr lang="nl-NL" sz="2400" b="1" dirty="0"/>
              <a:t>Flexibele instructie </a:t>
            </a:r>
          </a:p>
          <a:p>
            <a:pPr marL="342900" indent="-342900">
              <a:lnSpc>
                <a:spcPct val="150000"/>
              </a:lnSpc>
              <a:spcAft>
                <a:spcPts val="600"/>
              </a:spcAft>
              <a:buFont typeface="Arial" panose="020B0604020202020204" pitchFamily="34" charset="0"/>
              <a:buChar char="•"/>
            </a:pPr>
            <a:r>
              <a:rPr lang="nl-NL" sz="2400" dirty="0"/>
              <a:t>Geef waar mogelijk instructies in kleine groepen of individueel als de leerling dit prettiger vindt. </a:t>
            </a:r>
          </a:p>
          <a:p>
            <a:pPr marL="342900" indent="-342900">
              <a:lnSpc>
                <a:spcPct val="150000"/>
              </a:lnSpc>
              <a:spcAft>
                <a:spcPts val="600"/>
              </a:spcAft>
              <a:buFont typeface="Arial" panose="020B0604020202020204" pitchFamily="34" charset="0"/>
              <a:buChar char="•"/>
            </a:pPr>
            <a:r>
              <a:rPr lang="nl-NL" sz="2400" dirty="0"/>
              <a:t>Gebruik visuele hulpmiddelen, zoals pictogrammen of schema’s, om instructies te verduidelijken. </a:t>
            </a:r>
          </a:p>
          <a:p>
            <a:pPr marL="342900" indent="-342900">
              <a:lnSpc>
                <a:spcPct val="150000"/>
              </a:lnSpc>
              <a:spcAft>
                <a:spcPts val="600"/>
              </a:spcAft>
              <a:buFont typeface="Arial" panose="020B0604020202020204" pitchFamily="34" charset="0"/>
              <a:buChar char="•"/>
            </a:pPr>
            <a:r>
              <a:rPr lang="nl-NL" sz="2400" dirty="0"/>
              <a:t>Vermijd overbodige details in de uitleg en houd deze kort en concreet. </a:t>
            </a:r>
          </a:p>
        </p:txBody>
      </p:sp>
      <p:sp>
        <p:nvSpPr>
          <p:cNvPr id="5" name="Tijdelijke aanduiding voor dianummer 4">
            <a:extLst>
              <a:ext uri="{FF2B5EF4-FFF2-40B4-BE49-F238E27FC236}">
                <a16:creationId xmlns:a16="http://schemas.microsoft.com/office/drawing/2014/main" id="{EF5B1BCA-0AE0-59B6-E047-DA205A7DA50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7</a:t>
            </a:fld>
            <a:endParaRPr lang="en-US"/>
          </a:p>
        </p:txBody>
      </p:sp>
    </p:spTree>
    <p:extLst>
      <p:ext uri="{BB962C8B-B14F-4D97-AF65-F5344CB8AC3E}">
        <p14:creationId xmlns:p14="http://schemas.microsoft.com/office/powerpoint/2010/main" val="33851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a:t>2. Luna haar gedrag op drie momenten</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jij Luna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Hoe zou je tijdens de verschillende momenten (klassikale instructie, zelfstandig werken, overgangsmomenten) nog meer rekening kunnen houden met Luna haar onderwijsbehoefte?</a:t>
            </a:r>
            <a:endParaRPr lang="en-US" sz="2400" dirty="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10EB9F0C-AD94-CE36-D76F-218ABFAFA2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703320"/>
            <a:ext cx="9346130" cy="7391835"/>
          </a:xfrm>
          <a:prstGeom prst="rect">
            <a:avLst/>
          </a:prstGeom>
        </p:spPr>
      </p:pic>
      <p:sp>
        <p:nvSpPr>
          <p:cNvPr id="14" name="Tekstvak 13">
            <a:extLst>
              <a:ext uri="{FF2B5EF4-FFF2-40B4-BE49-F238E27FC236}">
                <a16:creationId xmlns:a16="http://schemas.microsoft.com/office/drawing/2014/main" id="{BC8490F1-1856-EB43-9B83-1DAD041C37FD}"/>
              </a:ext>
            </a:extLst>
          </p:cNvPr>
          <p:cNvSpPr txBox="1"/>
          <p:nvPr/>
        </p:nvSpPr>
        <p:spPr>
          <a:xfrm>
            <a:off x="18440400" y="533400"/>
            <a:ext cx="184731" cy="369332"/>
          </a:xfrm>
          <a:prstGeom prst="rect">
            <a:avLst/>
          </a:prstGeom>
          <a:noFill/>
        </p:spPr>
        <p:txBody>
          <a:bodyPr wrap="none" rtlCol="0">
            <a:spAutoFit/>
          </a:bodyPr>
          <a:lstStyle/>
          <a:p>
            <a:endParaRPr lang="nl-NL" dirty="0"/>
          </a:p>
        </p:txBody>
      </p:sp>
      <p:sp>
        <p:nvSpPr>
          <p:cNvPr id="15" name="Tekstvak 14">
            <a:extLst>
              <a:ext uri="{FF2B5EF4-FFF2-40B4-BE49-F238E27FC236}">
                <a16:creationId xmlns:a16="http://schemas.microsoft.com/office/drawing/2014/main" id="{ABEDE56F-67EC-D959-75C0-BBCDA89A45FB}"/>
              </a:ext>
            </a:extLst>
          </p:cNvPr>
          <p:cNvSpPr txBox="1"/>
          <p:nvPr/>
        </p:nvSpPr>
        <p:spPr>
          <a:xfrm>
            <a:off x="13411200" y="1193800"/>
            <a:ext cx="184731" cy="369332"/>
          </a:xfrm>
          <a:prstGeom prst="rect">
            <a:avLst/>
          </a:prstGeom>
          <a:noFill/>
        </p:spPr>
        <p:txBody>
          <a:bodyPr wrap="none" rtlCol="0">
            <a:spAutoFit/>
          </a:bodyPr>
          <a:lstStyle/>
          <a:p>
            <a:endParaRPr lang="nl-NL" dirty="0"/>
          </a:p>
        </p:txBody>
      </p:sp>
      <p:sp>
        <p:nvSpPr>
          <p:cNvPr id="16" name="Tekstvak 15">
            <a:extLst>
              <a:ext uri="{FF2B5EF4-FFF2-40B4-BE49-F238E27FC236}">
                <a16:creationId xmlns:a16="http://schemas.microsoft.com/office/drawing/2014/main" id="{B192026E-9322-58F0-5566-57258A882B1B}"/>
              </a:ext>
            </a:extLst>
          </p:cNvPr>
          <p:cNvSpPr txBox="1"/>
          <p:nvPr/>
        </p:nvSpPr>
        <p:spPr>
          <a:xfrm>
            <a:off x="12573000" y="9728200"/>
            <a:ext cx="184731" cy="369332"/>
          </a:xfrm>
          <a:prstGeom prst="rect">
            <a:avLst/>
          </a:prstGeom>
          <a:noFill/>
        </p:spPr>
        <p:txBody>
          <a:bodyPr wrap="none" rtlCol="0">
            <a:spAutoFit/>
          </a:bodyPr>
          <a:lstStyle/>
          <a:p>
            <a:endParaRPr lang="nl-NL" dirty="0"/>
          </a:p>
        </p:txBody>
      </p:sp>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Luna, een leerling met ASS (die met sociaal-emotionele problemen kampt) en je eigen ervaring met het werken met leerlingen met ASS. Wat maakt dat je een laag en/of hoog gevoel van Teacher </a:t>
            </a:r>
            <a:r>
              <a:rPr lang="nl-NL" sz="2400" dirty="0" err="1"/>
              <a:t>Self-Efficacy</a:t>
            </a:r>
            <a:r>
              <a:rPr lang="nl-NL" sz="2400" dirty="0"/>
              <a:t> hierbij hebt? </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0">
      <a:dk1>
        <a:srgbClr val="000000"/>
      </a:dk1>
      <a:lt1>
        <a:srgbClr val="FFFFFF"/>
      </a:lt1>
      <a:dk2>
        <a:srgbClr val="9DC488"/>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D467548-1620-419C-BA06-72C259FFB351}"/>
</file>

<file path=customXml/itemProps2.xml><?xml version="1.0" encoding="utf-8"?>
<ds:datastoreItem xmlns:ds="http://schemas.openxmlformats.org/officeDocument/2006/customXml" ds:itemID="{21D65DC6-5896-4986-8999-C57697754DE6}">
  <ds:schemaRefs>
    <ds:schemaRef ds:uri="http://schemas.microsoft.com/sharepoint/v3/contenttype/forms"/>
  </ds:schemaRefs>
</ds:datastoreItem>
</file>

<file path=customXml/itemProps3.xml><?xml version="1.0" encoding="utf-8"?>
<ds:datastoreItem xmlns:ds="http://schemas.openxmlformats.org/officeDocument/2006/customXml" ds:itemID="{15FF5E1C-CEB9-4017-B93C-7798C448F022}">
  <ds:schemaRefs>
    <ds:schemaRef ds:uri="http://schemas.openxmlformats.org/package/2006/metadata/core-properties"/>
    <ds:schemaRef ds:uri="http://www.w3.org/XML/1998/namespace"/>
    <ds:schemaRef ds:uri="http://schemas.microsoft.com/office/infopath/2007/PartnerControls"/>
    <ds:schemaRef ds:uri="http://purl.org/dc/terms/"/>
    <ds:schemaRef ds:uri="http://purl.org/dc/elements/1.1/"/>
    <ds:schemaRef ds:uri="http://schemas.microsoft.com/office/2006/documentManagement/types"/>
    <ds:schemaRef ds:uri="http://schemas.microsoft.com/office/2006/metadata/properties"/>
    <ds:schemaRef ds:uri="428190aa-a6be-4f13-af2e-856cced33a8b"/>
    <ds:schemaRef ds:uri="c43fa280-454a-4efa-83bc-b5da11d082f9"/>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210</TotalTime>
  <Words>3585</Words>
  <Application>Microsoft Macintosh PowerPoint</Application>
  <PresentationFormat>Aangepast</PresentationFormat>
  <Paragraphs>224</Paragraphs>
  <Slides>14</Slides>
  <Notes>11</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14</vt:i4>
      </vt:variant>
    </vt:vector>
  </HeadingPairs>
  <TitlesOfParts>
    <vt:vector size="22" baseType="lpstr">
      <vt:lpstr>Aptos</vt:lpstr>
      <vt:lpstr>Aptos,Sans-Serif</vt:lpstr>
      <vt:lpstr>Arial</vt:lpstr>
      <vt:lpstr>Calibri</vt:lpstr>
      <vt:lpstr>Courier New</vt:lpstr>
      <vt:lpstr>Courier New,monospace</vt:lpstr>
      <vt:lpstr>Wingdings</vt:lpstr>
      <vt:lpstr>Kantoorthema</vt:lpstr>
      <vt:lpstr>Verhalen van kracht en kwetsbaarheid</vt:lpstr>
      <vt:lpstr>Verhaal 2:  Leerkracht van een leerling in groep 8 regulier onderwijs met de diagnose ASS </vt:lpstr>
      <vt:lpstr>1. Introductie verhaal</vt:lpstr>
      <vt:lpstr>1. Introductie verhaal</vt:lpstr>
      <vt:lpstr>Tips van de leerkracht – deel 1</vt:lpstr>
      <vt:lpstr>Tips van de leerkracht – deel 2</vt:lpstr>
      <vt:lpstr>Tips van de leerkracht – deel 3</vt:lpstr>
      <vt:lpstr>2. Luna haar gedrag op drie momenten</vt:lpstr>
      <vt:lpstr>3. Hoog en laag gevoel van Teacher Self-Efficacy</vt:lpstr>
      <vt:lpstr>Hoog gevoel van Teacher Self-Efficacy</vt:lpstr>
      <vt:lpstr>Laag gevoel van Teacher Self-Efficacy</vt:lpstr>
      <vt:lpstr>Inzetten versterkers</vt:lpstr>
      <vt:lpstr>4. Het ondersteunen van Luna in haar sociaal-emotionele ontwikkeling </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267</cp:revision>
  <dcterms:created xsi:type="dcterms:W3CDTF">2025-06-23T09:20:15Z</dcterms:created>
  <dcterms:modified xsi:type="dcterms:W3CDTF">2025-09-25T08:28:10Z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